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6799" r:id="rId5"/>
  </p:sldMasterIdLst>
  <p:notesMasterIdLst>
    <p:notesMasterId r:id="rId26"/>
  </p:notesMasterIdLst>
  <p:handoutMasterIdLst>
    <p:handoutMasterId r:id="rId27"/>
  </p:handoutMasterIdLst>
  <p:sldIdLst>
    <p:sldId id="671" r:id="rId6"/>
    <p:sldId id="629" r:id="rId7"/>
    <p:sldId id="673" r:id="rId8"/>
    <p:sldId id="654" r:id="rId9"/>
    <p:sldId id="675" r:id="rId10"/>
    <p:sldId id="683" r:id="rId11"/>
    <p:sldId id="682" r:id="rId12"/>
    <p:sldId id="677" r:id="rId13"/>
    <p:sldId id="678" r:id="rId14"/>
    <p:sldId id="679" r:id="rId15"/>
    <p:sldId id="681" r:id="rId16"/>
    <p:sldId id="684" r:id="rId17"/>
    <p:sldId id="680" r:id="rId18"/>
    <p:sldId id="667" r:id="rId19"/>
    <p:sldId id="674" r:id="rId20"/>
    <p:sldId id="664" r:id="rId21"/>
    <p:sldId id="665" r:id="rId22"/>
    <p:sldId id="669" r:id="rId23"/>
    <p:sldId id="670" r:id="rId24"/>
    <p:sldId id="66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15B13B0A-EEBE-624E-BE43-8059CB0E21EE}">
          <p14:sldIdLst>
            <p14:sldId id="671"/>
            <p14:sldId id="629"/>
          </p14:sldIdLst>
        </p14:section>
        <p14:section name="Your Presentation" id="{BC5D39D9-9158-D649-839D-B2F6EDD610CD}">
          <p14:sldIdLst>
            <p14:sldId id="673"/>
            <p14:sldId id="654"/>
            <p14:sldId id="675"/>
            <p14:sldId id="683"/>
            <p14:sldId id="682"/>
            <p14:sldId id="677"/>
            <p14:sldId id="678"/>
            <p14:sldId id="679"/>
            <p14:sldId id="681"/>
            <p14:sldId id="684"/>
            <p14:sldId id="680"/>
          </p14:sldIdLst>
        </p14:section>
        <p14:section name="DevSummit 2019" id="{E447D310-242F-2F41-8286-3566BC751418}">
          <p14:sldIdLst>
            <p14:sldId id="667"/>
            <p14:sldId id="674"/>
            <p14:sldId id="664"/>
            <p14:sldId id="665"/>
            <p14:sldId id="669"/>
            <p14:sldId id="670"/>
            <p14:sldId id="6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0" userDrawn="1">
          <p15:clr>
            <a:srgbClr val="A4A3A4"/>
          </p15:clr>
        </p15:guide>
        <p15:guide id="2" orient="horz" pos="3888" userDrawn="1">
          <p15:clr>
            <a:srgbClr val="A4A3A4"/>
          </p15:clr>
        </p15:guide>
        <p15:guide id="3" pos="576" userDrawn="1">
          <p15:clr>
            <a:srgbClr val="A4A3A4"/>
          </p15:clr>
        </p15:guide>
        <p15:guide id="4" pos="7104" userDrawn="1">
          <p15:clr>
            <a:srgbClr val="A4A3A4"/>
          </p15:clr>
        </p15:guide>
        <p15:guide id="5" pos="431">
          <p15:clr>
            <a:srgbClr val="A4A3A4"/>
          </p15:clr>
        </p15:guide>
        <p15:guide id="6" pos="7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92AE"/>
    <a:srgbClr val="03A2B1"/>
    <a:srgbClr val="0051A2"/>
    <a:srgbClr val="006BA6"/>
    <a:srgbClr val="01A7B1"/>
    <a:srgbClr val="00C1B6"/>
    <a:srgbClr val="6DE3D3"/>
    <a:srgbClr val="6DE3DF"/>
    <a:srgbClr val="66B4C3"/>
    <a:srgbClr val="6DCA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89BA66-B272-F14D-95CF-4B724B0264EF}" v="30" dt="2018-12-06T18:51:08.2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49" autoAdjust="0"/>
    <p:restoredTop sz="86418" autoAdjust="0"/>
  </p:normalViewPr>
  <p:slideViewPr>
    <p:cSldViewPr snapToGrid="0" snapToObjects="1" showGuides="1">
      <p:cViewPr varScale="1">
        <p:scale>
          <a:sx n="112" d="100"/>
          <a:sy n="112" d="100"/>
        </p:scale>
        <p:origin x="280" y="192"/>
      </p:cViewPr>
      <p:guideLst>
        <p:guide orient="horz" pos="430"/>
        <p:guide orient="horz" pos="3888"/>
        <p:guide pos="576"/>
        <p:guide pos="7104"/>
        <p:guide pos="431"/>
        <p:guide pos="72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 showGuides="1">
      <p:cViewPr varScale="1">
        <p:scale>
          <a:sx n="151" d="100"/>
          <a:sy n="151" d="100"/>
        </p:scale>
        <p:origin x="4728" y="21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32" Type="http://schemas.microsoft.com/office/2015/10/relationships/revisionInfo" Target="revisionInfo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B4AB64-BB16-014D-AF59-00877FFB5348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ED56D-3A20-2943-930A-2361A9DDC1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861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5498D241-0AB7-BC44-80E8-F0A20AF46E9E}" type="datetimeFigureOut">
              <a:rPr lang="en-US" smtClean="0"/>
              <a:pPr/>
              <a:t>3/5/19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3E7143C0-4F23-B545-9533-520B5A87CA1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58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3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 the</a:t>
            </a:r>
            <a:r>
              <a:rPr lang="en-US" baseline="0" dirty="0" smtClean="0"/>
              <a:t> A11y 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107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67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8476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508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01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278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718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046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3532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85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i-FI" dirty="0"/>
              <a:t>G243257</a:t>
            </a:r>
            <a:r>
              <a:rPr lang="fi-FI" baseline="0" dirty="0"/>
              <a:t> </a:t>
            </a:r>
            <a:r>
              <a:rPr lang="fi-FI" dirty="0" err="1"/>
              <a:t>DevSummit</a:t>
            </a:r>
            <a:r>
              <a:rPr lang="fi-FI" baseline="0" dirty="0"/>
              <a:t> </a:t>
            </a:r>
            <a:r>
              <a:rPr lang="en-US" dirty="0"/>
              <a:t>2019 Template for </a:t>
            </a:r>
            <a:r>
              <a:rPr lang="en-US" dirty="0" err="1"/>
              <a:t>Esri</a:t>
            </a:r>
            <a:r>
              <a:rPr lang="en-US" dirty="0"/>
              <a:t> staff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037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55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Header Structure</a:t>
            </a:r>
          </a:p>
          <a:p>
            <a:r>
              <a:rPr lang="en-US" dirty="0" smtClean="0"/>
              <a:t>Using</a:t>
            </a:r>
            <a:r>
              <a:rPr lang="en-US" baseline="0" dirty="0" smtClean="0"/>
              <a:t> proper tags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68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ARIA roles and landmarks can be used in conjunction with semantic HTML5 to convey structure to a page. </a:t>
            </a:r>
            <a:r>
              <a:rPr lang="en-US" smtClean="0"/>
              <a:t>Most roles and landmarks are now implemented as element tags in HTML5.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235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Demo the</a:t>
            </a:r>
            <a:r>
              <a:rPr lang="en-US" baseline="0" dirty="0" smtClean="0"/>
              <a:t> A11y 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097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Click vs Tab</a:t>
            </a:r>
          </a:p>
          <a:p>
            <a:r>
              <a:rPr lang="en-US" dirty="0" smtClean="0"/>
              <a:t>Access </a:t>
            </a:r>
            <a:r>
              <a:rPr lang="en-US" baseline="0" dirty="0" smtClean="0"/>
              <a:t>Keys (esc, 1-10,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</a:t>
            </a:r>
            <a:endParaRPr lang="en-US" dirty="0" smtClean="0"/>
          </a:p>
          <a:p>
            <a:r>
              <a:rPr lang="en-US" dirty="0" smtClean="0"/>
              <a:t>Focus indicators (instead</a:t>
            </a:r>
            <a:r>
              <a:rPr lang="en-US" baseline="0" dirty="0" smtClean="0"/>
              <a:t> of just using hover)</a:t>
            </a:r>
            <a:endParaRPr lang="en-US" dirty="0" smtClean="0"/>
          </a:p>
          <a:p>
            <a:r>
              <a:rPr lang="en-US" dirty="0" smtClean="0"/>
              <a:t>Trigger click </a:t>
            </a:r>
            <a:r>
              <a:rPr lang="en-US" dirty="0" err="1" smtClean="0"/>
              <a:t>evetns</a:t>
            </a:r>
            <a:r>
              <a:rPr lang="en-US" dirty="0" smtClean="0"/>
              <a:t> with enter on focus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2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Seeing the page </a:t>
            </a:r>
            <a:r>
              <a:rPr lang="mr-IN" dirty="0" smtClean="0"/>
              <a:t>–</a:t>
            </a:r>
            <a:r>
              <a:rPr lang="en-US" dirty="0" smtClean="0"/>
              <a:t> Colors</a:t>
            </a:r>
          </a:p>
          <a:p>
            <a:r>
              <a:rPr lang="en-US" dirty="0" smtClean="0"/>
              <a:t> - 8% of the</a:t>
            </a:r>
            <a:r>
              <a:rPr lang="en-US" baseline="0" dirty="0" smtClean="0"/>
              <a:t> population is red/green color blind</a:t>
            </a:r>
            <a:endParaRPr lang="en-US" dirty="0" smtClean="0"/>
          </a:p>
          <a:p>
            <a:r>
              <a:rPr lang="en-US" dirty="0" smtClean="0"/>
              <a:t>Hearing the page </a:t>
            </a:r>
            <a:r>
              <a:rPr lang="mr-IN" dirty="0" smtClean="0"/>
              <a:t>–</a:t>
            </a:r>
            <a:r>
              <a:rPr lang="en-US" dirty="0" smtClean="0"/>
              <a:t> screen-readers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05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WAVE Tool </a:t>
            </a:r>
          </a:p>
          <a:p>
            <a:r>
              <a:rPr lang="en-US" dirty="0" smtClean="0"/>
              <a:t>Inspector</a:t>
            </a:r>
          </a:p>
          <a:p>
            <a:r>
              <a:rPr lang="en-US" dirty="0" smtClean="0"/>
              <a:t>A-Inspector</a:t>
            </a:r>
          </a:p>
          <a:p>
            <a:r>
              <a:rPr lang="en-US" dirty="0" smtClean="0"/>
              <a:t>Voiceover on Mac</a:t>
            </a:r>
            <a:r>
              <a:rPr lang="en-US" baseline="0" dirty="0" smtClean="0"/>
              <a:t> (Equivalent for windows?)</a:t>
            </a:r>
          </a:p>
          <a:p>
            <a:r>
              <a:rPr lang="en-US" baseline="0" dirty="0" smtClean="0"/>
              <a:t>-- You can find all the settings and walkthroughs on comp in System Preferences-&gt;Accessibility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7143C0-4F23-B545-9533-520B5A87CA1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883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833121" y="2428193"/>
            <a:ext cx="8525773" cy="914400"/>
          </a:xfrm>
        </p:spPr>
        <p:txBody>
          <a:bodyPr rIns="0" anchor="b">
            <a:noAutofit/>
          </a:bodyPr>
          <a:lstStyle>
            <a:lvl1pPr algn="ctr">
              <a:defRPr sz="34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1828801" y="3465218"/>
            <a:ext cx="8534401" cy="914400"/>
          </a:xfrm>
          <a:noFill/>
        </p:spPr>
        <p:txBody>
          <a:bodyPr>
            <a:noAutofit/>
          </a:bodyPr>
          <a:lstStyle>
            <a:lvl1pPr marL="0" indent="0" algn="ctr">
              <a:buNone/>
              <a:defRPr b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Name of Presenter(s)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91B51-25EE-0147-9293-37E16A70024E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40"/>
          <a:stretch/>
        </p:blipFill>
        <p:spPr>
          <a:xfrm>
            <a:off x="10013894" y="572078"/>
            <a:ext cx="1274495" cy="46553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icture with Caption">
    <p:bg>
      <p:bgPr>
        <a:gradFill flip="none" rotWithShape="1">
          <a:gsLst>
            <a:gs pos="100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10"/>
          <p:cNvSpPr/>
          <p:nvPr/>
        </p:nvSpPr>
        <p:spPr bwMode="auto">
          <a:xfrm flipH="1">
            <a:off x="1" y="2"/>
            <a:ext cx="5497956" cy="6865697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8" name="Parallelogram 10"/>
          <p:cNvSpPr/>
          <p:nvPr/>
        </p:nvSpPr>
        <p:spPr bwMode="auto">
          <a:xfrm rot="16200000" flipH="1" flipV="1">
            <a:off x="4707461" y="-626538"/>
            <a:ext cx="277707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icture Placeholder 8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684213" y="1757363"/>
            <a:ext cx="5943600" cy="3343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800" baseline="0"/>
            </a:lvl1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Click icon to insert Picture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976871" y="3582548"/>
            <a:ext cx="4527741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76871" y="2348110"/>
            <a:ext cx="4527741" cy="1169551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3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</a:t>
            </a:r>
            <a:br>
              <a:rPr kumimoji="0" lang="en-US" dirty="0"/>
            </a:br>
            <a:r>
              <a:rPr kumimoji="0" lang="en-US" dirty="0"/>
              <a:t>Demo Title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6FA6FB-FDD3-A446-B5AE-30BBE73852D8}" type="datetime1">
              <a:rPr lang="en-US" smtClean="0"/>
              <a:t>3/5/19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55255"/>
      </p:ext>
    </p:extLst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Only_User Screen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User Screens Title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D0726-017F-9249-8B2E-2A4DDB444ED8}" type="datetime1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791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wo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304" y="1990427"/>
            <a:ext cx="10367433" cy="1477328"/>
          </a:xfrm>
        </p:spPr>
        <p:txBody>
          <a:bodyPr anchor="b"/>
          <a:lstStyle>
            <a:lvl1pPr>
              <a:spcAft>
                <a:spcPts val="0"/>
              </a:spcAft>
              <a:defRPr sz="9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BIG Word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304" y="3467761"/>
            <a:ext cx="10367433" cy="615553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>
              <a:spcAft>
                <a:spcPts val="0"/>
              </a:spcAft>
              <a:buFontTx/>
              <a:buNone/>
              <a:defRPr lang="en-US" sz="4000" b="1" baseline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  <a:buNone/>
            </a:pPr>
            <a:r>
              <a:rPr lang="en-US" dirty="0"/>
              <a:t>Smaller word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77C214-390A-F944-BF27-73F37F4360F9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52500"/>
      </p:ext>
    </p:extLst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2284" y="2625441"/>
            <a:ext cx="7315200" cy="461665"/>
          </a:xfrm>
        </p:spPr>
        <p:txBody>
          <a:bodyPr anchor="b"/>
          <a:lstStyle>
            <a:lvl1pPr>
              <a:spcAft>
                <a:spcPts val="0"/>
              </a:spcAft>
              <a:defRPr sz="30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“Quote”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2284" y="3683197"/>
            <a:ext cx="7315200" cy="400110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 marL="0" indent="0" algn="r">
              <a:spcAft>
                <a:spcPts val="0"/>
              </a:spcAft>
              <a:buFontTx/>
              <a:buNone/>
              <a:defRPr lang="en-US" sz="2600" b="0" baseline="0" smtClean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>
              <a:spcBef>
                <a:spcPct val="0"/>
              </a:spcBef>
            </a:pPr>
            <a:r>
              <a:rPr lang="en-US" dirty="0"/>
              <a:t>Name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225C2B-15EC-3348-B6CD-75D75F51F610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332608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s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arallelogram 10"/>
          <p:cNvSpPr/>
          <p:nvPr userDrawn="1"/>
        </p:nvSpPr>
        <p:spPr bwMode="auto">
          <a:xfrm rot="16811740" flipH="1">
            <a:off x="2821442" y="-2136101"/>
            <a:ext cx="6318215" cy="12766191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3826999 w 5497956"/>
              <a:gd name="connsiteY2" fmla="*/ 4279505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  <a:gd name="connsiteX0" fmla="*/ 0 w 5497956"/>
              <a:gd name="connsiteY0" fmla="*/ 0 h 5277653"/>
              <a:gd name="connsiteX1" fmla="*/ 5497956 w 5497956"/>
              <a:gd name="connsiteY1" fmla="*/ 0 h 5277653"/>
              <a:gd name="connsiteX2" fmla="*/ 3826999 w 5497956"/>
              <a:gd name="connsiteY2" fmla="*/ 4279505 h 5277653"/>
              <a:gd name="connsiteX3" fmla="*/ 2377650 w 5497956"/>
              <a:gd name="connsiteY3" fmla="*/ 5277653 h 5277653"/>
              <a:gd name="connsiteX4" fmla="*/ 0 w 5497956"/>
              <a:gd name="connsiteY4" fmla="*/ 0 h 5277653"/>
              <a:gd name="connsiteX0" fmla="*/ 0 w 3863432"/>
              <a:gd name="connsiteY0" fmla="*/ 2222226 h 5277653"/>
              <a:gd name="connsiteX1" fmla="*/ 3863432 w 3863432"/>
              <a:gd name="connsiteY1" fmla="*/ 0 h 5277653"/>
              <a:gd name="connsiteX2" fmla="*/ 2192475 w 3863432"/>
              <a:gd name="connsiteY2" fmla="*/ 4279505 h 5277653"/>
              <a:gd name="connsiteX3" fmla="*/ 743126 w 3863432"/>
              <a:gd name="connsiteY3" fmla="*/ 5277653 h 5277653"/>
              <a:gd name="connsiteX4" fmla="*/ 0 w 3863432"/>
              <a:gd name="connsiteY4" fmla="*/ 2222226 h 5277653"/>
              <a:gd name="connsiteX0" fmla="*/ 0 w 4172478"/>
              <a:gd name="connsiteY0" fmla="*/ 1085159 h 4140586"/>
              <a:gd name="connsiteX1" fmla="*/ 4172478 w 4172478"/>
              <a:gd name="connsiteY1" fmla="*/ 0 h 4140586"/>
              <a:gd name="connsiteX2" fmla="*/ 2192475 w 4172478"/>
              <a:gd name="connsiteY2" fmla="*/ 3142438 h 4140586"/>
              <a:gd name="connsiteX3" fmla="*/ 743126 w 4172478"/>
              <a:gd name="connsiteY3" fmla="*/ 4140586 h 4140586"/>
              <a:gd name="connsiteX4" fmla="*/ 0 w 4172478"/>
              <a:gd name="connsiteY4" fmla="*/ 1085159 h 4140586"/>
              <a:gd name="connsiteX0" fmla="*/ 0 w 3868783"/>
              <a:gd name="connsiteY0" fmla="*/ 887305 h 4140586"/>
              <a:gd name="connsiteX1" fmla="*/ 3868783 w 3868783"/>
              <a:gd name="connsiteY1" fmla="*/ 0 h 4140586"/>
              <a:gd name="connsiteX2" fmla="*/ 1888780 w 3868783"/>
              <a:gd name="connsiteY2" fmla="*/ 3142438 h 4140586"/>
              <a:gd name="connsiteX3" fmla="*/ 439431 w 3868783"/>
              <a:gd name="connsiteY3" fmla="*/ 4140586 h 4140586"/>
              <a:gd name="connsiteX4" fmla="*/ 0 w 3868783"/>
              <a:gd name="connsiteY4" fmla="*/ 887305 h 4140586"/>
              <a:gd name="connsiteX0" fmla="*/ 269818 w 4138601"/>
              <a:gd name="connsiteY0" fmla="*/ 887305 h 3536775"/>
              <a:gd name="connsiteX1" fmla="*/ 4138601 w 4138601"/>
              <a:gd name="connsiteY1" fmla="*/ 0 h 3536775"/>
              <a:gd name="connsiteX2" fmla="*/ 2158598 w 4138601"/>
              <a:gd name="connsiteY2" fmla="*/ 3142438 h 3536775"/>
              <a:gd name="connsiteX3" fmla="*/ 0 w 4138601"/>
              <a:gd name="connsiteY3" fmla="*/ 3536775 h 3536775"/>
              <a:gd name="connsiteX4" fmla="*/ 269818 w 4138601"/>
              <a:gd name="connsiteY4" fmla="*/ 887305 h 3536775"/>
              <a:gd name="connsiteX0" fmla="*/ 269818 w 4138601"/>
              <a:gd name="connsiteY0" fmla="*/ 887305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269818 w 4138601"/>
              <a:gd name="connsiteY4" fmla="*/ 887305 h 3635085"/>
              <a:gd name="connsiteX0" fmla="*/ 453784 w 4138601"/>
              <a:gd name="connsiteY0" fmla="*/ 250562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453784 w 4138601"/>
              <a:gd name="connsiteY4" fmla="*/ 250562 h 3635085"/>
              <a:gd name="connsiteX0" fmla="*/ 1391303 w 4138601"/>
              <a:gd name="connsiteY0" fmla="*/ 75768 h 3635085"/>
              <a:gd name="connsiteX1" fmla="*/ 4138601 w 4138601"/>
              <a:gd name="connsiteY1" fmla="*/ 0 h 3635085"/>
              <a:gd name="connsiteX2" fmla="*/ 2376678 w 4138601"/>
              <a:gd name="connsiteY2" fmla="*/ 3635085 h 3635085"/>
              <a:gd name="connsiteX3" fmla="*/ 0 w 4138601"/>
              <a:gd name="connsiteY3" fmla="*/ 3536775 h 3635085"/>
              <a:gd name="connsiteX4" fmla="*/ 1391303 w 4138601"/>
              <a:gd name="connsiteY4" fmla="*/ 75768 h 3635085"/>
              <a:gd name="connsiteX0" fmla="*/ 1391303 w 4138601"/>
              <a:gd name="connsiteY0" fmla="*/ 75768 h 3536775"/>
              <a:gd name="connsiteX1" fmla="*/ 4138601 w 4138601"/>
              <a:gd name="connsiteY1" fmla="*/ 0 h 3536775"/>
              <a:gd name="connsiteX2" fmla="*/ 1273242 w 4138601"/>
              <a:gd name="connsiteY2" fmla="*/ 3407480 h 3536775"/>
              <a:gd name="connsiteX3" fmla="*/ 0 w 4138601"/>
              <a:gd name="connsiteY3" fmla="*/ 3536775 h 3536775"/>
              <a:gd name="connsiteX4" fmla="*/ 1391303 w 4138601"/>
              <a:gd name="connsiteY4" fmla="*/ 75768 h 3536775"/>
              <a:gd name="connsiteX0" fmla="*/ 1391303 w 3058684"/>
              <a:gd name="connsiteY0" fmla="*/ 103474 h 3564481"/>
              <a:gd name="connsiteX1" fmla="*/ 3058684 w 3058684"/>
              <a:gd name="connsiteY1" fmla="*/ 0 h 3564481"/>
              <a:gd name="connsiteX2" fmla="*/ 1273242 w 3058684"/>
              <a:gd name="connsiteY2" fmla="*/ 3435186 h 3564481"/>
              <a:gd name="connsiteX3" fmla="*/ 0 w 3058684"/>
              <a:gd name="connsiteY3" fmla="*/ 3564481 h 3564481"/>
              <a:gd name="connsiteX4" fmla="*/ 1391303 w 3058684"/>
              <a:gd name="connsiteY4" fmla="*/ 103474 h 3564481"/>
              <a:gd name="connsiteX0" fmla="*/ 1521436 w 3188817"/>
              <a:gd name="connsiteY0" fmla="*/ 103474 h 3464355"/>
              <a:gd name="connsiteX1" fmla="*/ 3188817 w 3188817"/>
              <a:gd name="connsiteY1" fmla="*/ 0 h 3464355"/>
              <a:gd name="connsiteX2" fmla="*/ 1403375 w 3188817"/>
              <a:gd name="connsiteY2" fmla="*/ 3435186 h 3464355"/>
              <a:gd name="connsiteX3" fmla="*/ 0 w 3188817"/>
              <a:gd name="connsiteY3" fmla="*/ 3464355 h 3464355"/>
              <a:gd name="connsiteX4" fmla="*/ 1521436 w 3188817"/>
              <a:gd name="connsiteY4" fmla="*/ 103474 h 3464355"/>
              <a:gd name="connsiteX0" fmla="*/ 1521436 w 3188817"/>
              <a:gd name="connsiteY0" fmla="*/ 103474 h 3632772"/>
              <a:gd name="connsiteX1" fmla="*/ 3188817 w 3188817"/>
              <a:gd name="connsiteY1" fmla="*/ 0 h 3632772"/>
              <a:gd name="connsiteX2" fmla="*/ 1626674 w 3188817"/>
              <a:gd name="connsiteY2" fmla="*/ 3632772 h 3632772"/>
              <a:gd name="connsiteX3" fmla="*/ 0 w 3188817"/>
              <a:gd name="connsiteY3" fmla="*/ 3464355 h 3632772"/>
              <a:gd name="connsiteX4" fmla="*/ 1521436 w 3188817"/>
              <a:gd name="connsiteY4" fmla="*/ 103474 h 3632772"/>
              <a:gd name="connsiteX0" fmla="*/ 1521436 w 3605461"/>
              <a:gd name="connsiteY0" fmla="*/ 69855 h 3599153"/>
              <a:gd name="connsiteX1" fmla="*/ 3605461 w 3605461"/>
              <a:gd name="connsiteY1" fmla="*/ 0 h 3599153"/>
              <a:gd name="connsiteX2" fmla="*/ 1626674 w 3605461"/>
              <a:gd name="connsiteY2" fmla="*/ 3599153 h 3599153"/>
              <a:gd name="connsiteX3" fmla="*/ 0 w 3605461"/>
              <a:gd name="connsiteY3" fmla="*/ 3430736 h 3599153"/>
              <a:gd name="connsiteX4" fmla="*/ 1521436 w 3605461"/>
              <a:gd name="connsiteY4" fmla="*/ 69855 h 3599153"/>
              <a:gd name="connsiteX0" fmla="*/ 1488157 w 3605461"/>
              <a:gd name="connsiteY0" fmla="*/ 0 h 3645127"/>
              <a:gd name="connsiteX1" fmla="*/ 3605461 w 3605461"/>
              <a:gd name="connsiteY1" fmla="*/ 45974 h 3645127"/>
              <a:gd name="connsiteX2" fmla="*/ 1626674 w 3605461"/>
              <a:gd name="connsiteY2" fmla="*/ 3645127 h 3645127"/>
              <a:gd name="connsiteX3" fmla="*/ 0 w 3605461"/>
              <a:gd name="connsiteY3" fmla="*/ 3476710 h 3645127"/>
              <a:gd name="connsiteX4" fmla="*/ 1488157 w 3605461"/>
              <a:gd name="connsiteY4" fmla="*/ 0 h 3645127"/>
              <a:gd name="connsiteX0" fmla="*/ 1488157 w 3494077"/>
              <a:gd name="connsiteY0" fmla="*/ 138768 h 3783895"/>
              <a:gd name="connsiteX1" fmla="*/ 3494077 w 3494077"/>
              <a:gd name="connsiteY1" fmla="*/ 0 h 3783895"/>
              <a:gd name="connsiteX2" fmla="*/ 1626674 w 3494077"/>
              <a:gd name="connsiteY2" fmla="*/ 3783895 h 3783895"/>
              <a:gd name="connsiteX3" fmla="*/ 0 w 3494077"/>
              <a:gd name="connsiteY3" fmla="*/ 3615478 h 3783895"/>
              <a:gd name="connsiteX4" fmla="*/ 1488157 w 3494077"/>
              <a:gd name="connsiteY4" fmla="*/ 138768 h 3783895"/>
              <a:gd name="connsiteX0" fmla="*/ 1124549 w 3130469"/>
              <a:gd name="connsiteY0" fmla="*/ 138768 h 3783895"/>
              <a:gd name="connsiteX1" fmla="*/ 3130469 w 3130469"/>
              <a:gd name="connsiteY1" fmla="*/ 0 h 3783895"/>
              <a:gd name="connsiteX2" fmla="*/ 1263066 w 3130469"/>
              <a:gd name="connsiteY2" fmla="*/ 3783895 h 3783895"/>
              <a:gd name="connsiteX3" fmla="*/ 0 w 3130469"/>
              <a:gd name="connsiteY3" fmla="*/ 3710249 h 3783895"/>
              <a:gd name="connsiteX4" fmla="*/ 1124549 w 3130469"/>
              <a:gd name="connsiteY4" fmla="*/ 138768 h 3783895"/>
              <a:gd name="connsiteX0" fmla="*/ 1124549 w 2637804"/>
              <a:gd name="connsiteY0" fmla="*/ 122113 h 3767240"/>
              <a:gd name="connsiteX1" fmla="*/ 2637804 w 2637804"/>
              <a:gd name="connsiteY1" fmla="*/ 0 h 3767240"/>
              <a:gd name="connsiteX2" fmla="*/ 1263066 w 2637804"/>
              <a:gd name="connsiteY2" fmla="*/ 3767240 h 3767240"/>
              <a:gd name="connsiteX3" fmla="*/ 0 w 2637804"/>
              <a:gd name="connsiteY3" fmla="*/ 3693594 h 3767240"/>
              <a:gd name="connsiteX4" fmla="*/ 1124549 w 2637804"/>
              <a:gd name="connsiteY4" fmla="*/ 122113 h 3767240"/>
              <a:gd name="connsiteX0" fmla="*/ 1305037 w 2637804"/>
              <a:gd name="connsiteY0" fmla="*/ 0 h 3855679"/>
              <a:gd name="connsiteX1" fmla="*/ 2637804 w 2637804"/>
              <a:gd name="connsiteY1" fmla="*/ 88439 h 3855679"/>
              <a:gd name="connsiteX2" fmla="*/ 1263066 w 2637804"/>
              <a:gd name="connsiteY2" fmla="*/ 3855679 h 3855679"/>
              <a:gd name="connsiteX3" fmla="*/ 0 w 2637804"/>
              <a:gd name="connsiteY3" fmla="*/ 3782033 h 3855679"/>
              <a:gd name="connsiteX4" fmla="*/ 1305037 w 2637804"/>
              <a:gd name="connsiteY4" fmla="*/ 0 h 3855679"/>
              <a:gd name="connsiteX0" fmla="*/ 1264430 w 2637804"/>
              <a:gd name="connsiteY0" fmla="*/ 0 h 3899282"/>
              <a:gd name="connsiteX1" fmla="*/ 2637804 w 2637804"/>
              <a:gd name="connsiteY1" fmla="*/ 132042 h 3899282"/>
              <a:gd name="connsiteX2" fmla="*/ 1263066 w 2637804"/>
              <a:gd name="connsiteY2" fmla="*/ 3899282 h 3899282"/>
              <a:gd name="connsiteX3" fmla="*/ 0 w 2637804"/>
              <a:gd name="connsiteY3" fmla="*/ 3825636 h 3899282"/>
              <a:gd name="connsiteX4" fmla="*/ 1264430 w 2637804"/>
              <a:gd name="connsiteY4" fmla="*/ 0 h 3899282"/>
              <a:gd name="connsiteX0" fmla="*/ 1264430 w 2637804"/>
              <a:gd name="connsiteY0" fmla="*/ 0 h 4163698"/>
              <a:gd name="connsiteX1" fmla="*/ 2637804 w 2637804"/>
              <a:gd name="connsiteY1" fmla="*/ 132042 h 4163698"/>
              <a:gd name="connsiteX2" fmla="*/ 1331152 w 2637804"/>
              <a:gd name="connsiteY2" fmla="*/ 4163698 h 4163698"/>
              <a:gd name="connsiteX3" fmla="*/ 0 w 2637804"/>
              <a:gd name="connsiteY3" fmla="*/ 3825636 h 4163698"/>
              <a:gd name="connsiteX4" fmla="*/ 1264430 w 2637804"/>
              <a:gd name="connsiteY4" fmla="*/ 0 h 4163698"/>
              <a:gd name="connsiteX0" fmla="*/ 1182770 w 2556144"/>
              <a:gd name="connsiteY0" fmla="*/ 0 h 4163698"/>
              <a:gd name="connsiteX1" fmla="*/ 2556144 w 2556144"/>
              <a:gd name="connsiteY1" fmla="*/ 132042 h 4163698"/>
              <a:gd name="connsiteX2" fmla="*/ 1249492 w 2556144"/>
              <a:gd name="connsiteY2" fmla="*/ 4163698 h 4163698"/>
              <a:gd name="connsiteX3" fmla="*/ 0 w 2556144"/>
              <a:gd name="connsiteY3" fmla="*/ 3580706 h 4163698"/>
              <a:gd name="connsiteX4" fmla="*/ 1182770 w 2556144"/>
              <a:gd name="connsiteY4" fmla="*/ 0 h 4163698"/>
              <a:gd name="connsiteX0" fmla="*/ 1182770 w 2556144"/>
              <a:gd name="connsiteY0" fmla="*/ 0 h 3715230"/>
              <a:gd name="connsiteX1" fmla="*/ 2556144 w 2556144"/>
              <a:gd name="connsiteY1" fmla="*/ 132042 h 3715230"/>
              <a:gd name="connsiteX2" fmla="*/ 1481730 w 2556144"/>
              <a:gd name="connsiteY2" fmla="*/ 3715230 h 3715230"/>
              <a:gd name="connsiteX3" fmla="*/ 0 w 2556144"/>
              <a:gd name="connsiteY3" fmla="*/ 3580706 h 3715230"/>
              <a:gd name="connsiteX4" fmla="*/ 1182770 w 2556144"/>
              <a:gd name="connsiteY4" fmla="*/ 0 h 3715230"/>
              <a:gd name="connsiteX0" fmla="*/ 1182770 w 2556144"/>
              <a:gd name="connsiteY0" fmla="*/ 0 h 3745461"/>
              <a:gd name="connsiteX1" fmla="*/ 2556144 w 2556144"/>
              <a:gd name="connsiteY1" fmla="*/ 132042 h 3745461"/>
              <a:gd name="connsiteX2" fmla="*/ 1793329 w 2556144"/>
              <a:gd name="connsiteY2" fmla="*/ 3745461 h 3745461"/>
              <a:gd name="connsiteX3" fmla="*/ 0 w 2556144"/>
              <a:gd name="connsiteY3" fmla="*/ 3580706 h 3745461"/>
              <a:gd name="connsiteX4" fmla="*/ 1182770 w 2556144"/>
              <a:gd name="connsiteY4" fmla="*/ 0 h 3745461"/>
              <a:gd name="connsiteX0" fmla="*/ 810452 w 2556144"/>
              <a:gd name="connsiteY0" fmla="*/ 0 h 3786541"/>
              <a:gd name="connsiteX1" fmla="*/ 2556144 w 2556144"/>
              <a:gd name="connsiteY1" fmla="*/ 173122 h 3786541"/>
              <a:gd name="connsiteX2" fmla="*/ 1793329 w 2556144"/>
              <a:gd name="connsiteY2" fmla="*/ 3786541 h 3786541"/>
              <a:gd name="connsiteX3" fmla="*/ 0 w 2556144"/>
              <a:gd name="connsiteY3" fmla="*/ 3621786 h 3786541"/>
              <a:gd name="connsiteX4" fmla="*/ 810452 w 2556144"/>
              <a:gd name="connsiteY4" fmla="*/ 0 h 3786541"/>
              <a:gd name="connsiteX0" fmla="*/ 810452 w 2490881"/>
              <a:gd name="connsiteY0" fmla="*/ 0 h 3786541"/>
              <a:gd name="connsiteX1" fmla="*/ 2490881 w 2490881"/>
              <a:gd name="connsiteY1" fmla="*/ 479137 h 3786541"/>
              <a:gd name="connsiteX2" fmla="*/ 1793329 w 2490881"/>
              <a:gd name="connsiteY2" fmla="*/ 3786541 h 3786541"/>
              <a:gd name="connsiteX3" fmla="*/ 0 w 2490881"/>
              <a:gd name="connsiteY3" fmla="*/ 3621786 h 3786541"/>
              <a:gd name="connsiteX4" fmla="*/ 810452 w 2490881"/>
              <a:gd name="connsiteY4" fmla="*/ 0 h 3786541"/>
              <a:gd name="connsiteX0" fmla="*/ 750890 w 2490881"/>
              <a:gd name="connsiteY0" fmla="*/ 0 h 3470057"/>
              <a:gd name="connsiteX1" fmla="*/ 2490881 w 2490881"/>
              <a:gd name="connsiteY1" fmla="*/ 162653 h 3470057"/>
              <a:gd name="connsiteX2" fmla="*/ 1793329 w 2490881"/>
              <a:gd name="connsiteY2" fmla="*/ 3470057 h 3470057"/>
              <a:gd name="connsiteX3" fmla="*/ 0 w 2490881"/>
              <a:gd name="connsiteY3" fmla="*/ 3305302 h 3470057"/>
              <a:gd name="connsiteX4" fmla="*/ 750890 w 2490881"/>
              <a:gd name="connsiteY4" fmla="*/ 0 h 3470057"/>
              <a:gd name="connsiteX0" fmla="*/ 761393 w 2490881"/>
              <a:gd name="connsiteY0" fmla="*/ 0 h 3473996"/>
              <a:gd name="connsiteX1" fmla="*/ 2490881 w 2490881"/>
              <a:gd name="connsiteY1" fmla="*/ 166592 h 3473996"/>
              <a:gd name="connsiteX2" fmla="*/ 1793329 w 2490881"/>
              <a:gd name="connsiteY2" fmla="*/ 3473996 h 3473996"/>
              <a:gd name="connsiteX3" fmla="*/ 0 w 2490881"/>
              <a:gd name="connsiteY3" fmla="*/ 3309241 h 3473996"/>
              <a:gd name="connsiteX4" fmla="*/ 761393 w 2490881"/>
              <a:gd name="connsiteY4" fmla="*/ 0 h 3473996"/>
              <a:gd name="connsiteX0" fmla="*/ 756589 w 2486077"/>
              <a:gd name="connsiteY0" fmla="*/ 0 h 3473996"/>
              <a:gd name="connsiteX1" fmla="*/ 2486077 w 2486077"/>
              <a:gd name="connsiteY1" fmla="*/ 166592 h 3473996"/>
              <a:gd name="connsiteX2" fmla="*/ 1788525 w 2486077"/>
              <a:gd name="connsiteY2" fmla="*/ 3473996 h 3473996"/>
              <a:gd name="connsiteX3" fmla="*/ 0 w 2486077"/>
              <a:gd name="connsiteY3" fmla="*/ 3294834 h 3473996"/>
              <a:gd name="connsiteX4" fmla="*/ 756589 w 2486077"/>
              <a:gd name="connsiteY4" fmla="*/ 0 h 3473996"/>
              <a:gd name="connsiteX0" fmla="*/ 740384 w 2469872"/>
              <a:gd name="connsiteY0" fmla="*/ 0 h 3473996"/>
              <a:gd name="connsiteX1" fmla="*/ 2469872 w 2469872"/>
              <a:gd name="connsiteY1" fmla="*/ 166592 h 3473996"/>
              <a:gd name="connsiteX2" fmla="*/ 1772320 w 2469872"/>
              <a:gd name="connsiteY2" fmla="*/ 3473996 h 3473996"/>
              <a:gd name="connsiteX3" fmla="*/ 0 w 2469872"/>
              <a:gd name="connsiteY3" fmla="*/ 3301364 h 3473996"/>
              <a:gd name="connsiteX4" fmla="*/ 740384 w 2469872"/>
              <a:gd name="connsiteY4" fmla="*/ 0 h 3473996"/>
              <a:gd name="connsiteX0" fmla="*/ 740384 w 3180498"/>
              <a:gd name="connsiteY0" fmla="*/ 0 h 3473996"/>
              <a:gd name="connsiteX1" fmla="*/ 3180498 w 3180498"/>
              <a:gd name="connsiteY1" fmla="*/ 240494 h 3473996"/>
              <a:gd name="connsiteX2" fmla="*/ 1772320 w 3180498"/>
              <a:gd name="connsiteY2" fmla="*/ 3473996 h 3473996"/>
              <a:gd name="connsiteX3" fmla="*/ 0 w 3180498"/>
              <a:gd name="connsiteY3" fmla="*/ 3301364 h 3473996"/>
              <a:gd name="connsiteX4" fmla="*/ 740384 w 3180498"/>
              <a:gd name="connsiteY4" fmla="*/ 0 h 3473996"/>
              <a:gd name="connsiteX0" fmla="*/ 736813 w 3180498"/>
              <a:gd name="connsiteY0" fmla="*/ 0 h 3472657"/>
              <a:gd name="connsiteX1" fmla="*/ 3180498 w 3180498"/>
              <a:gd name="connsiteY1" fmla="*/ 239155 h 3472657"/>
              <a:gd name="connsiteX2" fmla="*/ 1772320 w 3180498"/>
              <a:gd name="connsiteY2" fmla="*/ 3472657 h 3472657"/>
              <a:gd name="connsiteX3" fmla="*/ 0 w 3180498"/>
              <a:gd name="connsiteY3" fmla="*/ 3300025 h 3472657"/>
              <a:gd name="connsiteX4" fmla="*/ 736813 w 3180498"/>
              <a:gd name="connsiteY4" fmla="*/ 0 h 3472657"/>
              <a:gd name="connsiteX0" fmla="*/ 736813 w 3187641"/>
              <a:gd name="connsiteY0" fmla="*/ 0 h 3472657"/>
              <a:gd name="connsiteX1" fmla="*/ 3187641 w 3187641"/>
              <a:gd name="connsiteY1" fmla="*/ 236478 h 3472657"/>
              <a:gd name="connsiteX2" fmla="*/ 1772320 w 3187641"/>
              <a:gd name="connsiteY2" fmla="*/ 3472657 h 3472657"/>
              <a:gd name="connsiteX3" fmla="*/ 0 w 3187641"/>
              <a:gd name="connsiteY3" fmla="*/ 3300025 h 3472657"/>
              <a:gd name="connsiteX4" fmla="*/ 736813 w 3187641"/>
              <a:gd name="connsiteY4" fmla="*/ 0 h 3472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87641" h="3472657">
                <a:moveTo>
                  <a:pt x="736813" y="0"/>
                </a:moveTo>
                <a:lnTo>
                  <a:pt x="3187641" y="236478"/>
                </a:lnTo>
                <a:lnTo>
                  <a:pt x="1772320" y="3472657"/>
                </a:lnTo>
                <a:lnTo>
                  <a:pt x="0" y="3300025"/>
                </a:lnTo>
                <a:lnTo>
                  <a:pt x="736813" y="0"/>
                </a:lnTo>
                <a:close/>
              </a:path>
            </a:pathLst>
          </a:custGeom>
          <a:gradFill flip="none" rotWithShape="1">
            <a:gsLst>
              <a:gs pos="98000">
                <a:srgbClr val="053264"/>
              </a:gs>
              <a:gs pos="51000">
                <a:srgbClr val="027FB5"/>
              </a:gs>
              <a:gs pos="0">
                <a:srgbClr val="00B9F2"/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Parallelogram 10"/>
          <p:cNvSpPr/>
          <p:nvPr/>
        </p:nvSpPr>
        <p:spPr bwMode="auto">
          <a:xfrm rot="5400000" flipV="1">
            <a:off x="5295901" y="-38098"/>
            <a:ext cx="1600198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gradFill flip="none" rotWithShape="1">
            <a:gsLst>
              <a:gs pos="100000">
                <a:srgbClr val="00B9F2"/>
              </a:gs>
              <a:gs pos="10000">
                <a:srgbClr val="053264"/>
              </a:gs>
            </a:gsLst>
            <a:lin ang="3780000" scaled="0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8" y="2489995"/>
            <a:ext cx="6073985" cy="1878011"/>
          </a:xfrm>
          <a:prstGeom prst="rect">
            <a:avLst/>
          </a:prstGeom>
        </p:spPr>
      </p:pic>
      <p:sp>
        <p:nvSpPr>
          <p:cNvPr id="12" name="Parallelogram 10"/>
          <p:cNvSpPr/>
          <p:nvPr userDrawn="1"/>
        </p:nvSpPr>
        <p:spPr bwMode="auto">
          <a:xfrm rot="5400000" flipH="1">
            <a:off x="5320618" y="-642728"/>
            <a:ext cx="1555939" cy="12227867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2777078"/>
              <a:gd name="connsiteY0" fmla="*/ 35863 h 12227861"/>
              <a:gd name="connsiteX1" fmla="*/ 2358932 w 2777078"/>
              <a:gd name="connsiteY1" fmla="*/ 0 h 12227861"/>
              <a:gd name="connsiteX2" fmla="*/ 2777078 w 2777078"/>
              <a:gd name="connsiteY2" fmla="*/ 12227861 h 12227861"/>
              <a:gd name="connsiteX3" fmla="*/ 0 w 2777078"/>
              <a:gd name="connsiteY3" fmla="*/ 12227861 h 12227861"/>
              <a:gd name="connsiteX4" fmla="*/ 1085273 w 2777078"/>
              <a:gd name="connsiteY4" fmla="*/ 35863 h 12227861"/>
              <a:gd name="connsiteX0" fmla="*/ 273578 w 1965383"/>
              <a:gd name="connsiteY0" fmla="*/ 35863 h 12245793"/>
              <a:gd name="connsiteX1" fmla="*/ 1547237 w 1965383"/>
              <a:gd name="connsiteY1" fmla="*/ 0 h 12245793"/>
              <a:gd name="connsiteX2" fmla="*/ 1965383 w 1965383"/>
              <a:gd name="connsiteY2" fmla="*/ 12227861 h 12245793"/>
              <a:gd name="connsiteX3" fmla="*/ 0 w 1965383"/>
              <a:gd name="connsiteY3" fmla="*/ 12245793 h 12245793"/>
              <a:gd name="connsiteX4" fmla="*/ 273578 w 1965383"/>
              <a:gd name="connsiteY4" fmla="*/ 35863 h 12245793"/>
              <a:gd name="connsiteX0" fmla="*/ 0 w 2257531"/>
              <a:gd name="connsiteY0" fmla="*/ 17934 h 12245793"/>
              <a:gd name="connsiteX1" fmla="*/ 1839385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257531"/>
              <a:gd name="connsiteY0" fmla="*/ 17934 h 12245793"/>
              <a:gd name="connsiteX1" fmla="*/ 1445837 w 2257531"/>
              <a:gd name="connsiteY1" fmla="*/ 0 h 12245793"/>
              <a:gd name="connsiteX2" fmla="*/ 2257531 w 2257531"/>
              <a:gd name="connsiteY2" fmla="*/ 12227861 h 12245793"/>
              <a:gd name="connsiteX3" fmla="*/ 292148 w 2257531"/>
              <a:gd name="connsiteY3" fmla="*/ 12245793 h 12245793"/>
              <a:gd name="connsiteX4" fmla="*/ 0 w 2257531"/>
              <a:gd name="connsiteY4" fmla="*/ 17934 h 12245793"/>
              <a:gd name="connsiteX0" fmla="*/ 0 w 2134547"/>
              <a:gd name="connsiteY0" fmla="*/ 17934 h 12245793"/>
              <a:gd name="connsiteX1" fmla="*/ 1445837 w 2134547"/>
              <a:gd name="connsiteY1" fmla="*/ 0 h 12245793"/>
              <a:gd name="connsiteX2" fmla="*/ 2134547 w 2134547"/>
              <a:gd name="connsiteY2" fmla="*/ 12209931 h 12245793"/>
              <a:gd name="connsiteX3" fmla="*/ 292148 w 2134547"/>
              <a:gd name="connsiteY3" fmla="*/ 12245793 h 12245793"/>
              <a:gd name="connsiteX4" fmla="*/ 0 w 2134547"/>
              <a:gd name="connsiteY4" fmla="*/ 17934 h 12245793"/>
              <a:gd name="connsiteX0" fmla="*/ 0 w 2134547"/>
              <a:gd name="connsiteY0" fmla="*/ 17934 h 12227867"/>
              <a:gd name="connsiteX1" fmla="*/ 1445837 w 2134547"/>
              <a:gd name="connsiteY1" fmla="*/ 0 h 12227867"/>
              <a:gd name="connsiteX2" fmla="*/ 2134547 w 2134547"/>
              <a:gd name="connsiteY2" fmla="*/ 12209931 h 12227867"/>
              <a:gd name="connsiteX3" fmla="*/ 242953 w 2134547"/>
              <a:gd name="connsiteY3" fmla="*/ 12227867 h 12227867"/>
              <a:gd name="connsiteX4" fmla="*/ 0 w 2134547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42953 w 2134546"/>
              <a:gd name="connsiteY3" fmla="*/ 12227867 h 12227867"/>
              <a:gd name="connsiteX4" fmla="*/ 0 w 2134546"/>
              <a:gd name="connsiteY4" fmla="*/ 17934 h 12227867"/>
              <a:gd name="connsiteX0" fmla="*/ 0 w 2134546"/>
              <a:gd name="connsiteY0" fmla="*/ 17934 h 12227867"/>
              <a:gd name="connsiteX1" fmla="*/ 1445837 w 2134546"/>
              <a:gd name="connsiteY1" fmla="*/ 0 h 12227867"/>
              <a:gd name="connsiteX2" fmla="*/ 2134546 w 2134546"/>
              <a:gd name="connsiteY2" fmla="*/ 12222126 h 12227867"/>
              <a:gd name="connsiteX3" fmla="*/ 234590 w 2134546"/>
              <a:gd name="connsiteY3" fmla="*/ 12227867 h 12227867"/>
              <a:gd name="connsiteX4" fmla="*/ 0 w 2134546"/>
              <a:gd name="connsiteY4" fmla="*/ 17934 h 12227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34546" h="12227867">
                <a:moveTo>
                  <a:pt x="0" y="17934"/>
                </a:moveTo>
                <a:lnTo>
                  <a:pt x="1445837" y="0"/>
                </a:lnTo>
                <a:lnTo>
                  <a:pt x="2134546" y="12222126"/>
                </a:lnTo>
                <a:lnTo>
                  <a:pt x="234590" y="12227867"/>
                </a:lnTo>
                <a:lnTo>
                  <a:pt x="0" y="17934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6" name="Parallelogram 10"/>
          <p:cNvSpPr/>
          <p:nvPr userDrawn="1"/>
        </p:nvSpPr>
        <p:spPr bwMode="auto">
          <a:xfrm rot="5400000" flipH="1">
            <a:off x="4922486" y="-4888259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3" name="Parallelogram 10"/>
          <p:cNvSpPr/>
          <p:nvPr userDrawn="1"/>
        </p:nvSpPr>
        <p:spPr bwMode="auto">
          <a:xfrm rot="5400000" flipH="1">
            <a:off x="5083850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9" name="Parallelogram 10"/>
          <p:cNvSpPr/>
          <p:nvPr userDrawn="1"/>
        </p:nvSpPr>
        <p:spPr bwMode="auto">
          <a:xfrm rot="16200000">
            <a:off x="4904554" y="-454481"/>
            <a:ext cx="2364960" cy="12209928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  <a:gd name="connsiteX0" fmla="*/ 1085273 w 3244418"/>
              <a:gd name="connsiteY0" fmla="*/ 1 h 12191999"/>
              <a:gd name="connsiteX1" fmla="*/ 2777078 w 3244418"/>
              <a:gd name="connsiteY1" fmla="*/ 0 h 12191999"/>
              <a:gd name="connsiteX2" fmla="*/ 3244417 w 3244418"/>
              <a:gd name="connsiteY2" fmla="*/ 12191999 h 12191999"/>
              <a:gd name="connsiteX3" fmla="*/ 0 w 3244418"/>
              <a:gd name="connsiteY3" fmla="*/ 12191999 h 12191999"/>
              <a:gd name="connsiteX4" fmla="*/ 1085273 w 3244418"/>
              <a:gd name="connsiteY4" fmla="*/ 1 h 12191999"/>
              <a:gd name="connsiteX0" fmla="*/ 1085273 w 3244417"/>
              <a:gd name="connsiteY0" fmla="*/ 17930 h 12209928"/>
              <a:gd name="connsiteX1" fmla="*/ 2309739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  <a:gd name="connsiteX0" fmla="*/ 1085273 w 3244417"/>
              <a:gd name="connsiteY0" fmla="*/ 17930 h 12209928"/>
              <a:gd name="connsiteX1" fmla="*/ 2186755 w 3244417"/>
              <a:gd name="connsiteY1" fmla="*/ 0 h 12209928"/>
              <a:gd name="connsiteX2" fmla="*/ 3244417 w 3244417"/>
              <a:gd name="connsiteY2" fmla="*/ 12209928 h 12209928"/>
              <a:gd name="connsiteX3" fmla="*/ 0 w 3244417"/>
              <a:gd name="connsiteY3" fmla="*/ 12209928 h 12209928"/>
              <a:gd name="connsiteX4" fmla="*/ 1085273 w 3244417"/>
              <a:gd name="connsiteY4" fmla="*/ 17930 h 12209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4417" h="12209928">
                <a:moveTo>
                  <a:pt x="1085273" y="17930"/>
                </a:moveTo>
                <a:lnTo>
                  <a:pt x="2186755" y="0"/>
                </a:lnTo>
                <a:lnTo>
                  <a:pt x="3244417" y="12209928"/>
                </a:lnTo>
                <a:lnTo>
                  <a:pt x="0" y="12209928"/>
                </a:lnTo>
                <a:lnTo>
                  <a:pt x="1085273" y="17930"/>
                </a:lnTo>
                <a:close/>
              </a:path>
            </a:pathLst>
          </a:custGeom>
          <a:solidFill>
            <a:schemeClr val="accent4">
              <a:alpha val="34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 userDrawn="1"/>
        </p:nvSpPr>
        <p:spPr bwMode="auto">
          <a:xfrm rot="5400000" flipV="1">
            <a:off x="5083849" y="-268081"/>
            <a:ext cx="2024302" cy="12227861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6245688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EFD86-78C4-084A-B0B5-04A7A3431B39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2625" y="682625"/>
            <a:ext cx="10826496" cy="369332"/>
          </a:xfrm>
        </p:spPr>
        <p:txBody>
          <a:bodyPr/>
          <a:lstStyle>
            <a:lvl1pPr>
              <a:defRPr lang="en-US" sz="2400" b="1" kern="1200" spc="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682625" y="1097309"/>
            <a:ext cx="10826496" cy="246221"/>
          </a:xfrm>
        </p:spPr>
        <p:txBody>
          <a:bodyPr anchor="t" anchorCtr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  <a:lvl2pPr marL="0" indent="0">
              <a:buNone/>
              <a:defRPr sz="1400"/>
            </a:lvl2pPr>
            <a:lvl3pPr marL="0" indent="0">
              <a:buNone/>
              <a:defRPr sz="1400"/>
            </a:lvl3pPr>
            <a:lvl4pPr marL="0" indent="0">
              <a:buNone/>
              <a:defRPr sz="1400"/>
            </a:lvl4pPr>
            <a:lvl5pPr marL="0" indent="0">
              <a:buNone/>
              <a:defRPr sz="1400"/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2"/>
          </p:nvPr>
        </p:nvSpPr>
        <p:spPr>
          <a:xfrm>
            <a:off x="914400" y="1828804"/>
            <a:ext cx="10369296" cy="34274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DF95B-0B80-6A4D-A813-6F9D9F38EBA2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  <a:noFill/>
        </p:spPr>
        <p:txBody>
          <a:bodyPr vert="horz" wrap="square" lIns="0" tIns="0" rIns="0" bIns="0" rtlCol="0" anchor="t">
            <a:sp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1828800"/>
            <a:ext cx="10369296" cy="3429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  <a:lvl2pPr>
              <a:lnSpc>
                <a:spcPct val="100000"/>
              </a:lnSpc>
              <a:defRPr sz="1800"/>
            </a:lvl2pPr>
            <a:lvl3pPr>
              <a:lnSpc>
                <a:spcPct val="100000"/>
              </a:lnSpc>
              <a:defRPr sz="1600"/>
            </a:lvl3pPr>
            <a:lvl4pPr>
              <a:defRPr sz="1400"/>
            </a:lvl4pPr>
            <a:lvl5pPr>
              <a:lnSpc>
                <a:spcPts val="1800"/>
              </a:lnSpc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687263" y="6177085"/>
            <a:ext cx="10826495" cy="215444"/>
          </a:xfrm>
        </p:spPr>
        <p:txBody>
          <a:bodyPr anchor="b">
            <a:sp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1">
                  <a:lumMod val="65000"/>
                </a:schemeClr>
              </a:buClr>
              <a:buSzPts val="1100"/>
              <a:buFont typeface="Arial"/>
              <a:buNone/>
              <a:tabLst/>
              <a:defRPr lang="en-US" sz="1400" b="0" i="1" kern="1200" baseline="0" dirty="0" smtClean="0">
                <a:solidFill>
                  <a:schemeClr val="tx2"/>
                </a:solidFill>
                <a:latin typeface="+mn-lt"/>
                <a:ea typeface="+mn-ea"/>
                <a:cs typeface="Arial"/>
              </a:defRPr>
            </a:lvl1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E55AC9-5819-304B-AB8A-EC561A98EE59}" type="datetime1">
              <a:rPr lang="en-US" smtClean="0"/>
              <a:t>3/5/19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, Content and Tagl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2625"/>
            <a:ext cx="10826496" cy="36933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1"/>
          <p:cNvSpPr>
            <a:spLocks noGrp="1"/>
          </p:cNvSpPr>
          <p:nvPr>
            <p:ph sz="quarter" idx="18"/>
          </p:nvPr>
        </p:nvSpPr>
        <p:spPr>
          <a:xfrm>
            <a:off x="914400" y="1828800"/>
            <a:ext cx="10369296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85800" y="1097309"/>
            <a:ext cx="10826496" cy="246221"/>
          </a:xfrm>
        </p:spPr>
        <p:txBody>
          <a:bodyPr vert="horz" wrap="square" lIns="0" tIns="0" rIns="0" bIns="0" rtlCol="0" anchor="t">
            <a:sp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1600" b="1" kern="1200" dirty="0" smtClean="0">
                <a:solidFill>
                  <a:srgbClr val="94E6FF"/>
                </a:solidFill>
                <a:latin typeface="+mj-lt"/>
                <a:ea typeface="+mj-ea"/>
                <a:cs typeface="Arial"/>
              </a:defRPr>
            </a:lvl1pPr>
            <a:lvl2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2pPr>
            <a:lvl3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3pPr>
            <a:lvl4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4pPr>
            <a:lvl5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400" b="1" kern="1200" dirty="0" smtClean="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5pPr>
          </a:lstStyle>
          <a:p>
            <a:pPr lvl="0"/>
            <a:r>
              <a:rPr lang="en-US" dirty="0"/>
              <a:t>Click to Edit Subtitle (optional)</a:t>
            </a:r>
          </a:p>
        </p:txBody>
      </p:sp>
      <p:sp>
        <p:nvSpPr>
          <p:cNvPr id="12" name="Text Placeholder 25"/>
          <p:cNvSpPr>
            <a:spLocks noGrp="1"/>
          </p:cNvSpPr>
          <p:nvPr>
            <p:ph type="body" sz="quarter" idx="20" hasCustomPrompt="1"/>
          </p:nvPr>
        </p:nvSpPr>
        <p:spPr>
          <a:xfrm>
            <a:off x="685800" y="6185356"/>
            <a:ext cx="10826496" cy="215444"/>
          </a:xfrm>
        </p:spPr>
        <p:txBody>
          <a:bodyPr anchor="b">
            <a:sp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None/>
              <a:defRPr sz="1400" b="0" i="1" baseline="0">
                <a:solidFill>
                  <a:schemeClr val="tx2"/>
                </a:solidFill>
              </a:defRPr>
            </a:lvl1pPr>
            <a:lvl2pPr marL="0" indent="0" algn="r">
              <a:buNone/>
              <a:defRPr sz="1600"/>
            </a:lvl2pPr>
            <a:lvl3pPr marL="0" indent="0" algn="r">
              <a:buNone/>
              <a:defRPr sz="1600"/>
            </a:lvl3pPr>
            <a:lvl4pPr marL="0" indent="0" algn="r">
              <a:buNone/>
              <a:defRPr sz="1600"/>
            </a:lvl4pPr>
            <a:lvl5pPr marL="0" indent="0" algn="r">
              <a:buNone/>
              <a:defRPr sz="1600"/>
            </a:lvl5pPr>
          </a:lstStyle>
          <a:p>
            <a:pPr lvl="0"/>
            <a:r>
              <a:rPr lang="en-US" dirty="0"/>
              <a:t>Click to Edit Tagline (optional)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776409" y="1514615"/>
            <a:ext cx="1219201" cy="914400"/>
          </a:xfrm>
          <a:prstGeom prst="rect">
            <a:avLst/>
          </a:prstGeom>
          <a:noFill/>
          <a:effectLst/>
        </p:spPr>
        <p:txBody>
          <a:bodyPr wrap="none" lIns="0" tIns="0" rIns="0" bIns="0" rtlCol="0">
            <a:noAutofit/>
          </a:bodyPr>
          <a:lstStyle/>
          <a:p>
            <a:pPr algn="l" eaLnBrk="0" hangingPunct="0">
              <a:lnSpc>
                <a:spcPts val="1800"/>
              </a:lnSpc>
            </a:pPr>
            <a:endParaRPr lang="en-US" sz="1400" b="1" dirty="0">
              <a:ea typeface="+mn-ea"/>
              <a:cs typeface="+mn-cs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111-1245-FB4C-ACB7-129F68E66232}" type="datetime1">
              <a:rPr lang="en-US" smtClean="0"/>
              <a:t>3/5/19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73994"/>
      </p:ext>
    </p:extLst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0C21C6-642C-6F4C-B53C-06F3F35CEF14}" type="datetime1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out Graphic (center justifi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E3BE2-FFFE-0B46-AE5A-CBB4C5FEC6FC}" type="datetime1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1994C-B8B3-A740-949B-C8D716F26A7F}" type="datetime1">
              <a:rPr lang="en-US" smtClean="0"/>
              <a:t>3/5/19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rgbClr val="0078C3"/>
            </a:gs>
            <a:gs pos="100000">
              <a:srgbClr val="0A144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10"/>
          <p:cNvSpPr/>
          <p:nvPr/>
        </p:nvSpPr>
        <p:spPr bwMode="auto">
          <a:xfrm flipV="1">
            <a:off x="8866909" y="0"/>
            <a:ext cx="3325091" cy="6865698"/>
          </a:xfrm>
          <a:custGeom>
            <a:avLst/>
            <a:gdLst>
              <a:gd name="connsiteX0" fmla="*/ 0 w 5497956"/>
              <a:gd name="connsiteY0" fmla="*/ 0 h 6858000"/>
              <a:gd name="connsiteX1" fmla="*/ 5497956 w 5497956"/>
              <a:gd name="connsiteY1" fmla="*/ 0 h 6858000"/>
              <a:gd name="connsiteX2" fmla="*/ 5497956 w 5497956"/>
              <a:gd name="connsiteY2" fmla="*/ 6858000 h 6858000"/>
              <a:gd name="connsiteX3" fmla="*/ 0 w 5497956"/>
              <a:gd name="connsiteY3" fmla="*/ 6858000 h 6858000"/>
              <a:gd name="connsiteX4" fmla="*/ 0 w 5497956"/>
              <a:gd name="connsiteY4" fmla="*/ 0 h 6858000"/>
              <a:gd name="connsiteX0" fmla="*/ 0 w 5497956"/>
              <a:gd name="connsiteY0" fmla="*/ 0 h 6865697"/>
              <a:gd name="connsiteX1" fmla="*/ 5497956 w 5497956"/>
              <a:gd name="connsiteY1" fmla="*/ 0 h 6865697"/>
              <a:gd name="connsiteX2" fmla="*/ 5497956 w 5497956"/>
              <a:gd name="connsiteY2" fmla="*/ 6858000 h 6865697"/>
              <a:gd name="connsiteX3" fmla="*/ 2747818 w 5497956"/>
              <a:gd name="connsiteY3" fmla="*/ 6865697 h 6865697"/>
              <a:gd name="connsiteX4" fmla="*/ 0 w 5497956"/>
              <a:gd name="connsiteY4" fmla="*/ 0 h 6865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7956" h="6865697">
                <a:moveTo>
                  <a:pt x="0" y="0"/>
                </a:moveTo>
                <a:lnTo>
                  <a:pt x="5497956" y="0"/>
                </a:lnTo>
                <a:lnTo>
                  <a:pt x="5497956" y="6858000"/>
                </a:lnTo>
                <a:lnTo>
                  <a:pt x="2747818" y="686569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0" name="Parallelogram 10"/>
          <p:cNvSpPr/>
          <p:nvPr/>
        </p:nvSpPr>
        <p:spPr bwMode="auto">
          <a:xfrm rot="5400000" flipH="1">
            <a:off x="5083849" y="-5083848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12" name="Parallelogram 10"/>
          <p:cNvSpPr/>
          <p:nvPr/>
        </p:nvSpPr>
        <p:spPr bwMode="auto">
          <a:xfrm rot="16200000" flipH="1" flipV="1">
            <a:off x="5083850" y="-250150"/>
            <a:ext cx="2024302" cy="12191999"/>
          </a:xfrm>
          <a:custGeom>
            <a:avLst/>
            <a:gdLst>
              <a:gd name="connsiteX0" fmla="*/ 0 w 2777078"/>
              <a:gd name="connsiteY0" fmla="*/ 0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0 w 2777078"/>
              <a:gd name="connsiteY4" fmla="*/ 0 h 12191999"/>
              <a:gd name="connsiteX0" fmla="*/ 1085273 w 2777078"/>
              <a:gd name="connsiteY0" fmla="*/ 1 h 12191999"/>
              <a:gd name="connsiteX1" fmla="*/ 2777078 w 2777078"/>
              <a:gd name="connsiteY1" fmla="*/ 0 h 12191999"/>
              <a:gd name="connsiteX2" fmla="*/ 2777078 w 2777078"/>
              <a:gd name="connsiteY2" fmla="*/ 12191999 h 12191999"/>
              <a:gd name="connsiteX3" fmla="*/ 0 w 2777078"/>
              <a:gd name="connsiteY3" fmla="*/ 12191999 h 12191999"/>
              <a:gd name="connsiteX4" fmla="*/ 1085273 w 2777078"/>
              <a:gd name="connsiteY4" fmla="*/ 1 h 12191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078" h="12191999">
                <a:moveTo>
                  <a:pt x="1085273" y="1"/>
                </a:moveTo>
                <a:lnTo>
                  <a:pt x="2777078" y="0"/>
                </a:lnTo>
                <a:lnTo>
                  <a:pt x="2777078" y="12191999"/>
                </a:lnTo>
                <a:lnTo>
                  <a:pt x="0" y="12191999"/>
                </a:lnTo>
                <a:lnTo>
                  <a:pt x="1085273" y="1"/>
                </a:lnTo>
                <a:close/>
              </a:path>
            </a:pathLst>
          </a:custGeom>
          <a:solidFill>
            <a:srgbClr val="0A1446">
              <a:alpha val="6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400" b="1" dirty="0">
              <a:solidFill>
                <a:srgbClr val="000000"/>
              </a:solidFill>
              <a:latin typeface="Arial" charset="0"/>
              <a:ea typeface="ＭＳ Ｐゴシック" pitchFamily="16" charset="-128"/>
              <a:cs typeface="ＭＳ Ｐゴシック" pitchFamily="-97" charset="-128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4401" y="3512743"/>
            <a:ext cx="8221903" cy="338554"/>
          </a:xfrm>
          <a:noFill/>
        </p:spPr>
        <p:txBody>
          <a:bodyPr wrap="square"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4">
                    <a:lumMod val="20000"/>
                    <a:lumOff val="8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Presenter(s)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2732670"/>
            <a:ext cx="8683723" cy="738664"/>
          </a:xfrm>
        </p:spPr>
        <p:txBody>
          <a:bodyPr wrap="square" anchor="b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kumimoji="0" lang="en-US" sz="4800" b="1" i="0" kern="1200" cap="none" baseline="0">
                <a:solidFill>
                  <a:schemeClr val="tx1"/>
                </a:solidFill>
                <a:effectLst/>
                <a:latin typeface="+mj-lt"/>
                <a:ea typeface="+mj-ea"/>
                <a:cs typeface="Arial"/>
              </a:defRPr>
            </a:lvl1pPr>
          </a:lstStyle>
          <a:p>
            <a:r>
              <a:rPr kumimoji="0" lang="en-US" dirty="0"/>
              <a:t>Click to Edit Section Title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7F20F-8413-1548-BF61-558511100DB7}" type="datetime1">
              <a:rPr lang="en-US" smtClean="0"/>
              <a:t>3/5/19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8560"/>
      </p:ext>
    </p:extLst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95000">
              <a:srgbClr val="053264"/>
            </a:gs>
            <a:gs pos="0">
              <a:srgbClr val="00B9F2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82625"/>
            <a:ext cx="10826496" cy="369332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828800"/>
            <a:ext cx="10361957" cy="3429000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1435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E69C-4D79-BB49-9350-1FEE210EB4F7}" type="datetime1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337300" y="6356350"/>
            <a:ext cx="5067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463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47EE6-F7C9-3041-A28D-502F5689C8E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6800" r:id="rId1"/>
    <p:sldLayoutId id="2147486801" r:id="rId2"/>
    <p:sldLayoutId id="2147486802" r:id="rId3"/>
    <p:sldLayoutId id="2147486803" r:id="rId4"/>
    <p:sldLayoutId id="2147486804" r:id="rId5"/>
    <p:sldLayoutId id="2147486805" r:id="rId6"/>
    <p:sldLayoutId id="2147486806" r:id="rId7"/>
    <p:sldLayoutId id="2147486807" r:id="rId8"/>
    <p:sldLayoutId id="2147486808" r:id="rId9"/>
    <p:sldLayoutId id="2147486809" r:id="rId10"/>
    <p:sldLayoutId id="2147486810" r:id="rId11"/>
    <p:sldLayoutId id="2147486811" r:id="rId12"/>
    <p:sldLayoutId id="2147486812" r:id="rId13"/>
    <p:sldLayoutId id="2147486816" r:id="rId14"/>
  </p:sldLayoutIdLst>
  <p:transition spd="med">
    <p:fade/>
  </p:transition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Arial"/>
        </a:defRPr>
      </a:lvl1pPr>
    </p:titleStyle>
    <p:bodyStyle>
      <a:lvl1pPr marL="176213" indent="-176213" algn="l" defTabSz="4572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Arial"/>
        <a:buChar char="•"/>
        <a:defRPr sz="2000" b="1" kern="1200">
          <a:solidFill>
            <a:schemeClr val="tx1"/>
          </a:solidFill>
          <a:latin typeface="+mn-lt"/>
          <a:ea typeface="+mn-ea"/>
          <a:cs typeface="Arial"/>
        </a:defRPr>
      </a:lvl1pPr>
      <a:lvl2pPr marL="457200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800" b="1" kern="1200">
          <a:solidFill>
            <a:schemeClr val="tx1"/>
          </a:solidFill>
          <a:latin typeface="+mn-lt"/>
          <a:ea typeface="+mn-ea"/>
          <a:cs typeface="Arial"/>
        </a:defRPr>
      </a:lvl2pPr>
      <a:lvl3pPr marL="795528" indent="-173736" algn="l" defTabSz="4572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600" b="1" kern="1200">
          <a:solidFill>
            <a:schemeClr val="tx1"/>
          </a:solidFill>
          <a:latin typeface="+mn-lt"/>
          <a:ea typeface="+mn-ea"/>
          <a:cs typeface="Arial"/>
        </a:defRPr>
      </a:lvl3pPr>
      <a:lvl4pPr marL="1216152" indent="-173736" algn="l" defTabSz="4572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sz="1400" b="1" kern="1200">
          <a:solidFill>
            <a:schemeClr val="tx1"/>
          </a:solidFill>
          <a:latin typeface="+mn-lt"/>
          <a:ea typeface="+mn-ea"/>
          <a:cs typeface="Arial"/>
        </a:defRPr>
      </a:lvl4pPr>
      <a:lvl5pPr marL="1546225" indent="-176213" algn="l" defTabSz="457200" rtl="0" eaLnBrk="1" latinLnBrk="0" hangingPunct="1">
        <a:lnSpc>
          <a:spcPts val="1900"/>
        </a:lnSpc>
        <a:spcBef>
          <a:spcPts val="0"/>
        </a:spcBef>
        <a:spcAft>
          <a:spcPts val="600"/>
        </a:spcAft>
        <a:buClr>
          <a:schemeClr val="accent4">
            <a:lumMod val="60000"/>
            <a:lumOff val="40000"/>
          </a:schemeClr>
        </a:buClr>
        <a:buSzPct val="80000"/>
        <a:buFont typeface="Lucida Grande"/>
        <a:buChar char="-"/>
        <a:defRPr lang="en-US" sz="1400" b="1" kern="1200" dirty="0">
          <a:solidFill>
            <a:schemeClr val="tx1"/>
          </a:solidFill>
          <a:latin typeface="+mn-lt"/>
          <a:ea typeface="+mn-ea"/>
          <a:cs typeface="Arial"/>
        </a:defRPr>
      </a:lvl5pPr>
      <a:lvl6pPr marL="1773238" indent="-177800" algn="l" defTabSz="401638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tabLst>
          <a:tab pos="1484313" algn="l"/>
        </a:tabLst>
        <a:defRPr sz="1400" b="1" kern="1200">
          <a:solidFill>
            <a:schemeClr val="tx1"/>
          </a:solidFill>
          <a:latin typeface="Arial"/>
          <a:ea typeface="+mn-ea"/>
          <a:cs typeface="Arial"/>
        </a:defRPr>
      </a:lvl6pPr>
      <a:lvl7pPr marL="2062163" indent="-1762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7pPr>
      <a:lvl8pPr marL="2286000" indent="-173038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8pPr>
      <a:lvl9pPr marL="2452688" indent="-163513" algn="l" defTabSz="457200" rtl="0" eaLnBrk="1" latinLnBrk="0" hangingPunct="1">
        <a:lnSpc>
          <a:spcPts val="1700"/>
        </a:lnSpc>
        <a:spcBef>
          <a:spcPts val="300"/>
        </a:spcBef>
        <a:spcAft>
          <a:spcPts val="300"/>
        </a:spcAft>
        <a:buSzPct val="80000"/>
        <a:buFont typeface="Lucida Grande"/>
        <a:buChar char="-"/>
        <a:defRPr sz="1400" b="1" kern="1200">
          <a:solidFill>
            <a:schemeClr val="tx1"/>
          </a:solidFill>
          <a:latin typeface="Arial"/>
          <a:ea typeface="+mn-ea"/>
          <a:cs typeface="Arial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esri.box.com/v/DevSummit2019-HowTo" TargetMode="Externa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://wave.webaim.org/" TargetMode="External"/><Relationship Id="rId5" Type="http://schemas.openxmlformats.org/officeDocument/2006/relationships/hyperlink" Target="https://ainspector.github.io/" TargetMode="External"/><Relationship Id="rId6" Type="http://schemas.openxmlformats.org/officeDocument/2006/relationships/hyperlink" Target="https://www.w3.org/TR/2017/NOTE-wai-aria-practices-1.1-20171214/examples/landmarks/at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s://esri.github.io/a11y-map/" TargetMode="External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github.com/nwisehart/SpeedGeeking2019" TargetMode="External"/><Relationship Id="rId5" Type="http://schemas.openxmlformats.org/officeDocument/2006/relationships/hyperlink" Target="mailto:nwisehart@esri.com" TargetMode="External"/><Relationship Id="rId6" Type="http://schemas.openxmlformats.org/officeDocument/2006/relationships/hyperlink" Target="https://www.w3.org/WAI/standards-guidelines/wcag/" TargetMode="External"/><Relationship Id="rId7" Type="http://schemas.openxmlformats.org/officeDocument/2006/relationships/hyperlink" Target="https://developers.google.com/web/fundamentals/accessibility/" TargetMode="External"/><Relationship Id="rId8" Type="http://schemas.openxmlformats.org/officeDocument/2006/relationships/hyperlink" Target="https://www.usability.gov/what-and-why/accessibility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4" Type="http://schemas.openxmlformats.org/officeDocument/2006/relationships/hyperlink" Target="https://compass.esri.com/resources/presentations/Pages/FAQ.aspx" TargetMode="External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hyperlink" Target="https://www.w3.org/TR/wai-aria-practices/examples/landmarks/main.html" TargetMode="External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="" xmlns:a16="http://schemas.microsoft.com/office/drawing/2014/main" id="{4E235ADE-4213-FA48-A16E-5D63F68EB926}"/>
              </a:ext>
            </a:extLst>
          </p:cNvPr>
          <p:cNvGrpSpPr/>
          <p:nvPr/>
        </p:nvGrpSpPr>
        <p:grpSpPr>
          <a:xfrm>
            <a:off x="-43251" y="0"/>
            <a:ext cx="12252401" cy="6865818"/>
            <a:chOff x="-43251" y="0"/>
            <a:chExt cx="12252401" cy="6865818"/>
          </a:xfrm>
        </p:grpSpPr>
        <p:sp>
          <p:nvSpPr>
            <p:cNvPr id="16" name="Rectangle 15">
              <a:extLst>
                <a:ext uri="{FF2B5EF4-FFF2-40B4-BE49-F238E27FC236}">
                  <a16:creationId xmlns="" xmlns:a16="http://schemas.microsoft.com/office/drawing/2014/main" id="{5BEEBDCE-7C50-E349-AE8E-1534534DF0A5}"/>
                </a:ext>
              </a:extLst>
            </p:cNvPr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9" name="shading (lower right)">
              <a:extLst>
                <a:ext uri="{FF2B5EF4-FFF2-40B4-BE49-F238E27FC236}">
                  <a16:creationId xmlns="" xmlns:a16="http://schemas.microsoft.com/office/drawing/2014/main" id="{730501E9-EF66-4F47-8AFA-992C524F2A4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69D37288-0A72-BA43-9780-E5180E6A1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304" y="4650760"/>
            <a:ext cx="10367433" cy="738664"/>
          </a:xfrm>
        </p:spPr>
        <p:txBody>
          <a:bodyPr/>
          <a:lstStyle/>
          <a:p>
            <a:r>
              <a:rPr lang="en-US" sz="4800" b="0" dirty="0"/>
              <a:t>How-to Video Here: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C59D2E3-B9D7-A346-8EFD-5D77CA4EC2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12304" y="5548729"/>
            <a:ext cx="10367433" cy="430887"/>
          </a:xfrm>
        </p:spPr>
        <p:txBody>
          <a:bodyPr/>
          <a:lstStyle/>
          <a:p>
            <a:r>
              <a:rPr lang="en-US" sz="2800" b="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https://</a:t>
            </a:r>
            <a:r>
              <a:rPr lang="en-US" sz="2800" b="0" dirty="0" err="1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esri.box.com</a:t>
            </a:r>
            <a:r>
              <a:rPr lang="en-US" sz="2800" b="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2"/>
              </a:rPr>
              <a:t>/v/DevSummit2019-HowTo</a:t>
            </a:r>
            <a:endParaRPr lang="en-US" sz="2800" b="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1CCB48AB-1EE0-D04C-8497-07DF5A561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4613" y="504237"/>
            <a:ext cx="6443663" cy="3620149"/>
          </a:xfrm>
          <a:prstGeom prst="rect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  <a:effectLst>
            <a:outerShdw blurRad="419100" dist="38100" dir="5400000" sx="102000" sy="102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6506111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Helpful Tools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474470"/>
            <a:ext cx="10369296" cy="3429000"/>
          </a:xfrm>
        </p:spPr>
        <p:txBody>
          <a:bodyPr/>
          <a:lstStyle/>
          <a:p>
            <a:r>
              <a:rPr lang="en-US" dirty="0" smtClean="0">
                <a:hlinkClick r:id="rId4"/>
              </a:rPr>
              <a:t>WAVE Tool </a:t>
            </a:r>
            <a:r>
              <a:rPr lang="en-US" dirty="0" smtClean="0"/>
              <a:t>for quick evaluation</a:t>
            </a:r>
          </a:p>
          <a:p>
            <a:r>
              <a:rPr lang="en-US" dirty="0" smtClean="0">
                <a:hlinkClick r:id="rId5"/>
              </a:rPr>
              <a:t>AInspector</a:t>
            </a:r>
            <a:r>
              <a:rPr lang="en-US" dirty="0" smtClean="0"/>
              <a:t> for Firefox</a:t>
            </a:r>
          </a:p>
          <a:p>
            <a:r>
              <a:rPr lang="en-US" dirty="0" smtClean="0"/>
              <a:t>Chrome Inspector</a:t>
            </a:r>
          </a:p>
          <a:p>
            <a:pPr lvl="1"/>
            <a:r>
              <a:rPr lang="en-US" dirty="0" smtClean="0"/>
              <a:t>Elements -&gt; Accessibility </a:t>
            </a:r>
          </a:p>
          <a:p>
            <a:r>
              <a:rPr lang="en-US" dirty="0" smtClean="0"/>
              <a:t>Mac Accessibility Shortcuts</a:t>
            </a:r>
          </a:p>
          <a:p>
            <a:pPr lvl="1"/>
            <a:r>
              <a:rPr lang="en-US" dirty="0" smtClean="0"/>
              <a:t>Voiceover (</a:t>
            </a:r>
            <a:r>
              <a:rPr lang="en-US" dirty="0" err="1" smtClean="0"/>
              <a:t>cmd</a:t>
            </a:r>
            <a:r>
              <a:rPr lang="en-US" dirty="0" smtClean="0"/>
              <a:t> + F5)</a:t>
            </a:r>
          </a:p>
          <a:p>
            <a:pPr lvl="1"/>
            <a:r>
              <a:rPr lang="en-US" dirty="0" smtClean="0"/>
              <a:t>List landmarks (</a:t>
            </a:r>
            <a:r>
              <a:rPr lang="en-US" dirty="0" err="1" smtClean="0"/>
              <a:t>ctr</a:t>
            </a:r>
            <a:r>
              <a:rPr lang="en-US" dirty="0" smtClean="0"/>
              <a:t> + opt + u)</a:t>
            </a:r>
          </a:p>
          <a:p>
            <a:r>
              <a:rPr lang="en-US" dirty="0" smtClean="0">
                <a:hlinkClick r:id="rId6"/>
              </a:rPr>
              <a:t>Other screen readers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00840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92596" y="-16008"/>
            <a:ext cx="12301746" cy="6881036"/>
            <a:chOff x="-92596" y="-16008"/>
            <a:chExt cx="12301746" cy="6881036"/>
          </a:xfrm>
        </p:grpSpPr>
        <p:sp>
          <p:nvSpPr>
            <p:cNvPr id="10" name="Rectangle 9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keyart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6" cy="6856951"/>
            </a:xfrm>
            <a:prstGeom prst="rect">
              <a:avLst/>
            </a:prstGeom>
          </p:spPr>
        </p:pic>
        <p:sp>
          <p:nvSpPr>
            <p:cNvPr id="13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6" y="1736203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shading (upper lef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3315" y="-5050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0000">
                  <a:srgbClr val="0D134A">
                    <a:alpha val="21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Subtitle">
            <a:extLst>
              <a:ext uri="{FF2B5EF4-FFF2-40B4-BE49-F238E27FC236}">
                <a16:creationId xmlns="" xmlns:a16="http://schemas.microsoft.com/office/drawing/2014/main" id="{891AD9C8-5272-B34E-9EFD-84E8D1334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smtClean="0"/>
              <a:t>accessibility map</a:t>
            </a:r>
            <a:endParaRPr lang="en-US" dirty="0"/>
          </a:p>
        </p:txBody>
      </p:sp>
      <p:sp>
        <p:nvSpPr>
          <p:cNvPr id="3" name="Title ">
            <a:extLst>
              <a:ext uri="{FF2B5EF4-FFF2-40B4-BE49-F238E27FC236}">
                <a16:creationId xmlns="" xmlns:a16="http://schemas.microsoft.com/office/drawing/2014/main" id="{9195EC55-525B-F746-8A77-3C6B91C18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A11y map </a:t>
            </a:r>
            <a:r>
              <a:rPr lang="en-US" dirty="0"/>
              <a:t>d</a:t>
            </a:r>
            <a:r>
              <a:rPr lang="en-US" dirty="0" smtClean="0"/>
              <a:t>emo</a:t>
            </a:r>
            <a:endParaRPr lang="en-US" dirty="0"/>
          </a:p>
        </p:txBody>
      </p:sp>
      <p:pic>
        <p:nvPicPr>
          <p:cNvPr id="5" name="Picture Placeholder 4">
            <a:hlinkClick r:id="rId4"/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" r="591"/>
          <a:stretch>
            <a:fillRect/>
          </a:stretch>
        </p:blipFill>
        <p:spPr>
          <a:xfrm>
            <a:off x="684213" y="1736725"/>
            <a:ext cx="5943600" cy="3343275"/>
          </a:xfrm>
        </p:spPr>
      </p:pic>
    </p:spTree>
    <p:extLst>
      <p:ext uri="{BB962C8B-B14F-4D97-AF65-F5344CB8AC3E}">
        <p14:creationId xmlns:p14="http://schemas.microsoft.com/office/powerpoint/2010/main" val="42367587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-36576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04377" y="682625"/>
            <a:ext cx="10826496" cy="369332"/>
          </a:xfrm>
        </p:spPr>
        <p:txBody>
          <a:bodyPr/>
          <a:lstStyle/>
          <a:p>
            <a:r>
              <a:rPr lang="en-US" dirty="0" smtClean="0"/>
              <a:t>Slides &amp; Resources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r>
              <a:rPr lang="en-US" dirty="0"/>
              <a:t>Slides: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github.com/nwisehart/SpeedGeeking2019</a:t>
            </a:r>
            <a:endParaRPr lang="en-US" dirty="0"/>
          </a:p>
          <a:p>
            <a:r>
              <a:rPr lang="en-US" dirty="0" smtClean="0"/>
              <a:t>Email: </a:t>
            </a:r>
            <a:r>
              <a:rPr lang="en-US" dirty="0" smtClean="0">
                <a:hlinkClick r:id="rId5"/>
              </a:rPr>
              <a:t>nwisehart@esri.com</a:t>
            </a:r>
            <a:endParaRPr lang="en-US" dirty="0" smtClean="0"/>
          </a:p>
          <a:p>
            <a:r>
              <a:rPr lang="en-US" dirty="0" smtClean="0"/>
              <a:t>Resources:</a:t>
            </a:r>
          </a:p>
          <a:p>
            <a:pPr lvl="1"/>
            <a:r>
              <a:rPr lang="en-US" dirty="0" smtClean="0">
                <a:hlinkClick r:id="rId6"/>
              </a:rPr>
              <a:t>W3</a:t>
            </a:r>
            <a:r>
              <a:rPr lang="en-US" dirty="0">
                <a:hlinkClick r:id="rId6"/>
              </a:rPr>
              <a:t> </a:t>
            </a:r>
            <a:r>
              <a:rPr lang="en-US" dirty="0" smtClean="0">
                <a:hlinkClick r:id="rId6"/>
              </a:rPr>
              <a:t>WCAG</a:t>
            </a:r>
            <a:endParaRPr lang="en-US" dirty="0" smtClean="0"/>
          </a:p>
          <a:p>
            <a:pPr lvl="1"/>
            <a:r>
              <a:rPr lang="en-US" dirty="0">
                <a:hlinkClick r:id="rId7"/>
              </a:rPr>
              <a:t>https://developers.google.com/web/fundamentals/accessibility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pPr lvl="1"/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www.usability.gov/what-and-why/</a:t>
            </a:r>
            <a:r>
              <a:rPr lang="en-US" smtClean="0">
                <a:hlinkClick r:id="rId8"/>
              </a:rPr>
              <a:t>accessibility.html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302825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=""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=""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2600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-16008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=""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=""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=""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>
                <a:solidFill>
                  <a:schemeClr val="bg2">
                    <a:lumMod val="20000"/>
                    <a:lumOff val="80000"/>
                  </a:schemeClr>
                </a:solidFill>
              </a:rPr>
              <a:t>Presenter Names</a:t>
            </a:r>
            <a:endParaRPr lang="en-US" sz="1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Presentation Title">
            <a:extLst>
              <a:ext uri="{FF2B5EF4-FFF2-40B4-BE49-F238E27FC236}">
                <a16:creationId xmlns=""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/>
              <a:t>Presentation Title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93256157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-36576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704377" y="682625"/>
            <a:ext cx="10826496" cy="36933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0396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ackground"/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7" name="Rectangle 6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6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658507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background"/>
          <p:cNvGrpSpPr/>
          <p:nvPr/>
        </p:nvGrpSpPr>
        <p:grpSpPr>
          <a:xfrm>
            <a:off x="-92598" y="-16008"/>
            <a:ext cx="12301748" cy="6881826"/>
            <a:chOff x="-92598" y="-16008"/>
            <a:chExt cx="12301748" cy="6881826"/>
          </a:xfrm>
        </p:grpSpPr>
        <p:sp>
          <p:nvSpPr>
            <p:cNvPr id="9" name="Rectangle 8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1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646" t="11238" r="5417" b="5631"/>
            <a:stretch/>
          </p:blipFill>
          <p:spPr>
            <a:xfrm>
              <a:off x="6212591" y="-1048"/>
              <a:ext cx="5996559" cy="6849810"/>
            </a:xfrm>
            <a:prstGeom prst="rect">
              <a:avLst/>
            </a:prstGeom>
          </p:spPr>
        </p:pic>
        <p:pic>
          <p:nvPicPr>
            <p:cNvPr id="15" name="keyart2"/>
            <p:cNvPicPr>
              <a:picLocks noChangeAspect="1"/>
            </p:cNvPicPr>
            <p:nvPr/>
          </p:nvPicPr>
          <p:blipFill rotWithShape="1">
            <a:blip r:embed="rId3">
              <a:alphaModFix amt="87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-1" y="0"/>
              <a:ext cx="3356658" cy="2164466"/>
            </a:xfrm>
            <a:prstGeom prst="rect">
              <a:avLst/>
            </a:prstGeom>
          </p:spPr>
        </p:pic>
        <p:sp>
          <p:nvSpPr>
            <p:cNvPr id="12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8" y="1736203"/>
              <a:ext cx="12301748" cy="5129615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14144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92596" y="-16008"/>
            <a:ext cx="12301746" cy="6881036"/>
            <a:chOff x="-92596" y="-16008"/>
            <a:chExt cx="12301746" cy="6881036"/>
          </a:xfrm>
        </p:grpSpPr>
        <p:sp>
          <p:nvSpPr>
            <p:cNvPr id="10" name="Rectangle 9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keyart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6" cy="6856951"/>
            </a:xfrm>
            <a:prstGeom prst="rect">
              <a:avLst/>
            </a:prstGeom>
          </p:spPr>
        </p:pic>
        <p:sp>
          <p:nvSpPr>
            <p:cNvPr id="13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6" y="1736203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shading (upper lef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3315" y="-5050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0000">
                  <a:srgbClr val="0D134A">
                    <a:alpha val="21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Subtitle">
            <a:extLst>
              <a:ext uri="{FF2B5EF4-FFF2-40B4-BE49-F238E27FC236}">
                <a16:creationId xmlns="" xmlns:a16="http://schemas.microsoft.com/office/drawing/2014/main" id="{891AD9C8-5272-B34E-9EFD-84E8D1334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Sample Name Here</a:t>
            </a:r>
            <a:endParaRPr lang="en-US" dirty="0"/>
          </a:p>
        </p:txBody>
      </p:sp>
      <p:sp>
        <p:nvSpPr>
          <p:cNvPr id="3" name="Title ">
            <a:extLst>
              <a:ext uri="{FF2B5EF4-FFF2-40B4-BE49-F238E27FC236}">
                <a16:creationId xmlns="" xmlns:a16="http://schemas.microsoft.com/office/drawing/2014/main" id="{9195EC55-525B-F746-8A77-3C6B91C18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Here</a:t>
            </a:r>
            <a:br>
              <a:rPr lang="en-US"/>
            </a:br>
            <a:r>
              <a:rPr lang="en-US"/>
              <a:t>For DEMO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3044255317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="" xmlns:a16="http://schemas.microsoft.com/office/drawing/2014/main" id="{ECD77207-67ED-704D-9994-33F5B880A57E}"/>
              </a:ext>
            </a:extLst>
          </p:cNvPr>
          <p:cNvGrpSpPr/>
          <p:nvPr/>
        </p:nvGrpSpPr>
        <p:grpSpPr>
          <a:xfrm>
            <a:off x="-43251" y="-16008"/>
            <a:ext cx="12252401" cy="6874511"/>
            <a:chOff x="-43251" y="-16008"/>
            <a:chExt cx="12252401" cy="6874511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4" name="keyart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5" cy="6856951"/>
            </a:xfrm>
            <a:prstGeom prst="rect">
              <a:avLst/>
            </a:prstGeom>
          </p:spPr>
        </p:pic>
        <p:sp>
          <p:nvSpPr>
            <p:cNvPr id="10" name="shading (lower right)">
              <a:extLst>
                <a:ext uri="{FF2B5EF4-FFF2-40B4-BE49-F238E27FC236}">
                  <a16:creationId xmlns="" xmlns:a16="http://schemas.microsoft.com/office/drawing/2014/main" id="{E6D1F064-8DA1-4540-AC8E-DDA813288DAD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1" name="shading (upper lef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23964" y="-11575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4000">
                  <a:srgbClr val="0D134A">
                    <a:alpha val="39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pic>
        <p:nvPicPr>
          <p:cNvPr id="9" name="Esri Logo (white)">
            <a:extLst>
              <a:ext uri="{FF2B5EF4-FFF2-40B4-BE49-F238E27FC236}">
                <a16:creationId xmlns="" xmlns:a16="http://schemas.microsoft.com/office/drawing/2014/main" id="{C3F3808C-4AB0-324A-9750-25578D0538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9007" y="2489994"/>
            <a:ext cx="6073985" cy="187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298234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21B35EEF-4D5C-F743-8EDE-90EE5C8E4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82625"/>
            <a:ext cx="6801338" cy="738664"/>
          </a:xfrm>
        </p:spPr>
        <p:txBody>
          <a:bodyPr/>
          <a:lstStyle/>
          <a:p>
            <a:r>
              <a:rPr lang="en-US" dirty="0"/>
              <a:t>How to apply this template to existing slides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="" xmlns:a16="http://schemas.microsoft.com/office/drawing/2014/main" id="{22AC8035-1C25-6E42-A8CC-33EA7C7CC7E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399" y="1573951"/>
            <a:ext cx="5845909" cy="4292867"/>
          </a:xfrm>
        </p:spPr>
        <p:txBody>
          <a:bodyPr/>
          <a:lstStyle/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Open your previous presentation.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Copy all relevant slides from previous </a:t>
            </a:r>
            <a:br>
              <a:rPr lang="en-US" sz="1600" b="0" dirty="0"/>
            </a:br>
            <a:r>
              <a:rPr lang="en-US" sz="1600" b="0" dirty="0"/>
              <a:t>presentation to this template. Paste using </a:t>
            </a:r>
            <a:br>
              <a:rPr lang="en-US" sz="1600" b="0" dirty="0"/>
            </a:br>
            <a:r>
              <a:rPr lang="en-US" sz="1600" b="0" dirty="0"/>
              <a:t>Destination Theme.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Going slide by slide, copy the Standard Background image of your choice.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 dirty="0"/>
              <a:t>Paste and send to back. </a:t>
            </a:r>
            <a:r>
              <a:rPr lang="en-US" sz="1050" b="0" dirty="0">
                <a:solidFill>
                  <a:schemeClr val="tx2"/>
                </a:solidFill>
              </a:rPr>
              <a:t>Windows shortcut: </a:t>
            </a:r>
            <a:r>
              <a:rPr lang="en-US" sz="1050" b="0" dirty="0" err="1">
                <a:solidFill>
                  <a:schemeClr val="tx2"/>
                </a:solidFill>
              </a:rPr>
              <a:t>Ctrl+Shift</a:t>
            </a:r>
            <a:r>
              <a:rPr lang="en-US" sz="1050" b="0">
                <a:solidFill>
                  <a:schemeClr val="tx2"/>
                </a:solidFill>
              </a:rPr>
              <a:t>+[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/>
              <a:t>Delete any remaining pieces left from the old background.</a:t>
            </a:r>
          </a:p>
          <a:p>
            <a:pPr marL="177800" indent="-177800">
              <a:spcAft>
                <a:spcPts val="1200"/>
              </a:spcAft>
              <a:buFont typeface="Arial"/>
              <a:buAutoNum type="arabicPeriod"/>
            </a:pPr>
            <a:r>
              <a:rPr lang="en-US" sz="1600" b="0"/>
              <a:t>For other backgrounds (Title, Section Divider, Demo Intro, and Walkaway) use the provided slides in this template. </a:t>
            </a:r>
          </a:p>
          <a:p>
            <a:pPr marL="177800" indent="-177800">
              <a:spcAft>
                <a:spcPts val="1200"/>
              </a:spcAft>
              <a:buAutoNum type="arabicPeriod"/>
            </a:pPr>
            <a:r>
              <a:rPr lang="en-US" sz="1600" b="0"/>
              <a:t>Check your fonts. The default font is Arial to maintain consistency across the enterprise. If you used </a:t>
            </a:r>
            <a:r>
              <a:rPr lang="en-US" sz="1600" b="0" err="1"/>
              <a:t>Avenir</a:t>
            </a:r>
            <a:r>
              <a:rPr lang="en-US" sz="1600" b="0"/>
              <a:t> previously, consider switching to Arial to avoid unknown font substitution by other users. </a:t>
            </a:r>
            <a:r>
              <a:rPr lang="en-US" sz="1050" b="0">
                <a:hlinkClick r:id="rId3" invalidUrl="https://compass.esri.com/resources/presentations/Shared Documents/Font-Replacement.pptx"/>
              </a:rPr>
              <a:t>Instructions for changing font themes.</a:t>
            </a:r>
            <a:endParaRPr lang="en-US" sz="1050" b="0"/>
          </a:p>
          <a:p>
            <a:pPr marL="0" indent="0">
              <a:spcAft>
                <a:spcPts val="1200"/>
              </a:spcAft>
              <a:buNone/>
            </a:pPr>
            <a:r>
              <a:rPr lang="en-US" sz="1050" b="0">
                <a:solidFill>
                  <a:schemeClr val="accent4">
                    <a:lumMod val="40000"/>
                    <a:lumOff val="60000"/>
                  </a:schemeClr>
                </a:solidFill>
                <a:hlinkClick r:id="rId4"/>
              </a:rPr>
              <a:t/>
            </a:r>
            <a:br>
              <a:rPr lang="en-US" sz="1050" b="0">
                <a:solidFill>
                  <a:schemeClr val="accent4">
                    <a:lumMod val="40000"/>
                    <a:lumOff val="60000"/>
                  </a:schemeClr>
                </a:solidFill>
                <a:hlinkClick r:id="rId4"/>
              </a:rPr>
            </a:br>
            <a:r>
              <a:rPr lang="en-US" sz="1050" b="0">
                <a:solidFill>
                  <a:schemeClr val="accent4">
                    <a:lumMod val="40000"/>
                    <a:lumOff val="60000"/>
                  </a:schemeClr>
                </a:solidFill>
                <a:hlinkClick r:id="rId4"/>
              </a:rPr>
              <a:t>Why not use PowerPoint’s template features?</a:t>
            </a:r>
            <a:endParaRPr lang="en-US" sz="1050" b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6A8E6B17-4A2D-B14F-811D-1094C51A3E2E}"/>
              </a:ext>
            </a:extLst>
          </p:cNvPr>
          <p:cNvSpPr txBox="1"/>
          <p:nvPr/>
        </p:nvSpPr>
        <p:spPr>
          <a:xfrm>
            <a:off x="9850532" y="3116264"/>
            <a:ext cx="2125397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Standard Background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Suitable for </a:t>
            </a:r>
            <a:r>
              <a:rPr lang="en-US" sz="1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More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25D8DE7D-3BDA-F34B-B21B-C41016B15C96}"/>
              </a:ext>
            </a:extLst>
          </p:cNvPr>
          <p:cNvSpPr txBox="1"/>
          <p:nvPr/>
        </p:nvSpPr>
        <p:spPr>
          <a:xfrm>
            <a:off x="9850533" y="2237351"/>
            <a:ext cx="2062438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Standard Background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Suitable for </a:t>
            </a:r>
            <a:r>
              <a:rPr lang="en-US" sz="12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Less</a:t>
            </a:r>
            <a:r>
              <a:rPr lang="en-US" sz="1200" i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Content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A0E1108-269E-8349-B5FD-FC26F433C12D}"/>
              </a:ext>
            </a:extLst>
          </p:cNvPr>
          <p:cNvSpPr txBox="1"/>
          <p:nvPr/>
        </p:nvSpPr>
        <p:spPr>
          <a:xfrm>
            <a:off x="9850533" y="4737204"/>
            <a:ext cx="1624648" cy="707605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Demo Intro </a:t>
            </a:r>
          </a:p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—</a:t>
            </a:r>
          </a:p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Use behind Images </a:t>
            </a:r>
          </a:p>
        </p:txBody>
      </p:sp>
      <p:sp>
        <p:nvSpPr>
          <p:cNvPr id="21" name="Title 6">
            <a:extLst>
              <a:ext uri="{FF2B5EF4-FFF2-40B4-BE49-F238E27FC236}">
                <a16:creationId xmlns="" xmlns:a16="http://schemas.microsoft.com/office/drawing/2014/main" id="{2060ADCE-3590-3D47-BB8F-11FECC68F346}"/>
              </a:ext>
            </a:extLst>
          </p:cNvPr>
          <p:cNvSpPr txBox="1">
            <a:spLocks/>
          </p:cNvSpPr>
          <p:nvPr/>
        </p:nvSpPr>
        <p:spPr>
          <a:xfrm>
            <a:off x="8004284" y="682625"/>
            <a:ext cx="3905927" cy="364639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sp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r>
              <a:rPr lang="en-US" b="0">
                <a:solidFill>
                  <a:schemeClr val="accent4">
                    <a:lumMod val="40000"/>
                    <a:lumOff val="60000"/>
                  </a:schemeClr>
                </a:solidFill>
              </a:rPr>
              <a:t>Which background to use?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B898A078-5CF3-EF42-97B7-BFCA260D29CF}"/>
              </a:ext>
            </a:extLst>
          </p:cNvPr>
          <p:cNvSpPr txBox="1"/>
          <p:nvPr/>
        </p:nvSpPr>
        <p:spPr>
          <a:xfrm>
            <a:off x="9850533" y="1382327"/>
            <a:ext cx="777515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Title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5858988C-2997-1140-B7AA-F3A3BA59BDAB}"/>
              </a:ext>
            </a:extLst>
          </p:cNvPr>
          <p:cNvSpPr txBox="1"/>
          <p:nvPr/>
        </p:nvSpPr>
        <p:spPr>
          <a:xfrm>
            <a:off x="9850533" y="3935068"/>
            <a:ext cx="1360696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Section Divider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7DF13333-8BF7-9545-A3A9-5CC66A627A4E}"/>
              </a:ext>
            </a:extLst>
          </p:cNvPr>
          <p:cNvSpPr txBox="1"/>
          <p:nvPr/>
        </p:nvSpPr>
        <p:spPr>
          <a:xfrm>
            <a:off x="9850533" y="5675795"/>
            <a:ext cx="988306" cy="579683"/>
          </a:xfrm>
          <a:prstGeom prst="rect">
            <a:avLst/>
          </a:prstGeom>
          <a:noFill/>
          <a:effectLst/>
        </p:spPr>
        <p:txBody>
          <a:bodyPr wrap="square" lIns="0" tIns="0" rIns="0" bIns="0" rtlCol="0" anchor="ctr">
            <a:noAutofit/>
          </a:bodyPr>
          <a:lstStyle/>
          <a:p>
            <a:pPr eaLnBrk="0" hangingPunct="0"/>
            <a:r>
              <a:rPr lang="en-US" sz="1200" b="1">
                <a:solidFill>
                  <a:schemeClr val="accent4">
                    <a:lumMod val="20000"/>
                    <a:lumOff val="80000"/>
                  </a:schemeClr>
                </a:solidFill>
              </a:rPr>
              <a:t>Walkaway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="" xmlns:a16="http://schemas.microsoft.com/office/drawing/2014/main" id="{C17528A3-A0FD-404C-82FA-41EE9562C6ED}"/>
              </a:ext>
            </a:extLst>
          </p:cNvPr>
          <p:cNvCxnSpPr/>
          <p:nvPr/>
        </p:nvCxnSpPr>
        <p:spPr bwMode="auto">
          <a:xfrm>
            <a:off x="7549661" y="429846"/>
            <a:ext cx="0" cy="6111725"/>
          </a:xfrm>
          <a:prstGeom prst="line">
            <a:avLst/>
          </a:prstGeom>
          <a:noFill/>
          <a:ln w="12700" cap="flat" cmpd="sng" algn="ctr">
            <a:gradFill flip="none" rotWithShape="1">
              <a:gsLst>
                <a:gs pos="55000">
                  <a:schemeClr val="accent4">
                    <a:lumMod val="60000"/>
                    <a:lumOff val="40000"/>
                    <a:alpha val="60000"/>
                  </a:schemeClr>
                </a:gs>
                <a:gs pos="100000">
                  <a:schemeClr val="accent4">
                    <a:lumMod val="60000"/>
                    <a:lumOff val="40000"/>
                    <a:alpha val="13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556DB85-17F3-A148-936A-5EEC40E1482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874" t="10020" b="10770"/>
          <a:stretch/>
        </p:blipFill>
        <p:spPr>
          <a:xfrm>
            <a:off x="5112689" y="2019631"/>
            <a:ext cx="1086890" cy="644056"/>
          </a:xfrm>
          <a:prstGeom prst="rect">
            <a:avLst/>
          </a:prstGeom>
          <a:ln>
            <a:noFill/>
          </a:ln>
          <a:effectLst>
            <a:outerShdw blurRad="165100" dist="165100" dir="2700000" sx="93000" sy="93000" algn="tl" rotWithShape="0">
              <a:schemeClr val="bg1">
                <a:lumMod val="85000"/>
                <a:lumOff val="15000"/>
                <a:alpha val="33000"/>
              </a:scheme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5CFB0F79-F714-F442-AA46-0577B03AFB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593" y="1362689"/>
            <a:ext cx="1540607" cy="5048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72143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75448" y="0"/>
            <a:ext cx="12284598" cy="6874121"/>
            <a:chOff x="-75448" y="0"/>
            <a:chExt cx="12284598" cy="6874121"/>
          </a:xfrm>
        </p:grpSpPr>
        <p:sp>
          <p:nvSpPr>
            <p:cNvPr id="48" name="Rectangle 47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51" name="shading (bottom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75448" y="1752324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grpSp>
        <p:nvGrpSpPr>
          <p:cNvPr id="8" name="Phones (Group)">
            <a:extLst>
              <a:ext uri="{FF2B5EF4-FFF2-40B4-BE49-F238E27FC236}">
                <a16:creationId xmlns="" xmlns:a16="http://schemas.microsoft.com/office/drawing/2014/main" id="{79566F2D-A24A-D145-99C5-2BF18C678389}"/>
              </a:ext>
            </a:extLst>
          </p:cNvPr>
          <p:cNvGrpSpPr/>
          <p:nvPr/>
        </p:nvGrpSpPr>
        <p:grpSpPr>
          <a:xfrm>
            <a:off x="914400" y="1102836"/>
            <a:ext cx="10363200" cy="5299151"/>
            <a:chOff x="914400" y="1102836"/>
            <a:chExt cx="10363200" cy="5299151"/>
          </a:xfrm>
        </p:grpSpPr>
        <p:sp>
          <p:nvSpPr>
            <p:cNvPr id="10" name="Right Arrow 38">
              <a:extLst>
                <a:ext uri="{FF2B5EF4-FFF2-40B4-BE49-F238E27FC236}">
                  <a16:creationId xmlns="" xmlns:a16="http://schemas.microsoft.com/office/drawing/2014/main" id="{DA2B18AC-A817-BC4B-8B3C-402DB388C6C1}"/>
                </a:ext>
              </a:extLst>
            </p:cNvPr>
            <p:cNvSpPr/>
            <p:nvPr/>
          </p:nvSpPr>
          <p:spPr bwMode="auto">
            <a:xfrm>
              <a:off x="5748325" y="3368299"/>
              <a:ext cx="592556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="" xmlns:a16="http://schemas.microsoft.com/office/drawing/2014/main" id="{F7F7E134-2A71-954A-9FFD-318E02246448}"/>
                </a:ext>
              </a:extLst>
            </p:cNvPr>
            <p:cNvCxnSpPr/>
            <p:nvPr/>
          </p:nvCxnSpPr>
          <p:spPr bwMode="auto">
            <a:xfrm>
              <a:off x="6089630" y="1164356"/>
              <a:ext cx="0" cy="2130026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>
              <a:extLst>
                <a:ext uri="{FF2B5EF4-FFF2-40B4-BE49-F238E27FC236}">
                  <a16:creationId xmlns="" xmlns:a16="http://schemas.microsoft.com/office/drawing/2014/main" id="{1AB799C4-FF1B-2C4F-91C2-41AAEEC8D5D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089630" y="3868638"/>
              <a:ext cx="0" cy="253334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5" name="Right Arrow 38">
              <a:extLst>
                <a:ext uri="{FF2B5EF4-FFF2-40B4-BE49-F238E27FC236}">
                  <a16:creationId xmlns="" xmlns:a16="http://schemas.microsoft.com/office/drawing/2014/main" id="{13997CFF-AEDC-D640-A2D3-BE3AA50E9AE2}"/>
                </a:ext>
              </a:extLst>
            </p:cNvPr>
            <p:cNvSpPr/>
            <p:nvPr/>
          </p:nvSpPr>
          <p:spPr bwMode="auto">
            <a:xfrm>
              <a:off x="8576755" y="3868638"/>
              <a:ext cx="527652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69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="" xmlns:a16="http://schemas.microsoft.com/office/drawing/2014/main" id="{B01B99BE-E34E-1848-8A0B-013C9F233D74}"/>
                </a:ext>
              </a:extLst>
            </p:cNvPr>
            <p:cNvCxnSpPr/>
            <p:nvPr/>
          </p:nvCxnSpPr>
          <p:spPr bwMode="auto">
            <a:xfrm>
              <a:off x="8842937" y="1164356"/>
              <a:ext cx="0" cy="265839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55000">
                    <a:schemeClr val="bg2">
                      <a:lumMod val="40000"/>
                      <a:lumOff val="60000"/>
                      <a:alpha val="2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671BD325-4439-5A42-81D7-FC0FE2E3A35A}"/>
                </a:ext>
              </a:extLst>
            </p:cNvPr>
            <p:cNvCxnSpPr/>
            <p:nvPr/>
          </p:nvCxnSpPr>
          <p:spPr bwMode="auto">
            <a:xfrm flipV="1">
              <a:off x="8842937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18" name="Group 17">
              <a:extLst>
                <a:ext uri="{FF2B5EF4-FFF2-40B4-BE49-F238E27FC236}">
                  <a16:creationId xmlns="" xmlns:a16="http://schemas.microsoft.com/office/drawing/2014/main" id="{83C59AC9-6049-3E4E-BF89-D32E93D695A0}"/>
                </a:ext>
              </a:extLst>
            </p:cNvPr>
            <p:cNvGrpSpPr/>
            <p:nvPr/>
          </p:nvGrpSpPr>
          <p:grpSpPr>
            <a:xfrm>
              <a:off x="914400" y="1867527"/>
              <a:ext cx="2114157" cy="4301453"/>
              <a:chOff x="695561" y="1867527"/>
              <a:chExt cx="2114157" cy="4301453"/>
            </a:xfrm>
          </p:grpSpPr>
          <p:pic>
            <p:nvPicPr>
              <p:cNvPr id="41" name="Picture 40">
                <a:extLst>
                  <a:ext uri="{FF2B5EF4-FFF2-40B4-BE49-F238E27FC236}">
                    <a16:creationId xmlns="" xmlns:a16="http://schemas.microsoft.com/office/drawing/2014/main" id="{7F7048AA-17AD-3442-80BD-5B0A311B78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561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="" xmlns:a16="http://schemas.microsoft.com/office/drawing/2014/main" id="{D70B1600-F2A7-EE4A-9DC2-684410439A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6" r="315" b="730"/>
              <a:stretch/>
            </p:blipFill>
            <p:spPr>
              <a:xfrm>
                <a:off x="816123" y="2304760"/>
                <a:ext cx="1875488" cy="3333133"/>
              </a:xfrm>
              <a:prstGeom prst="rect">
                <a:avLst/>
              </a:prstGeom>
            </p:spPr>
          </p:pic>
        </p:grpSp>
        <p:grpSp>
          <p:nvGrpSpPr>
            <p:cNvPr id="21" name="Group 20">
              <a:extLst>
                <a:ext uri="{FF2B5EF4-FFF2-40B4-BE49-F238E27FC236}">
                  <a16:creationId xmlns="" xmlns:a16="http://schemas.microsoft.com/office/drawing/2014/main" id="{3C48A495-9A21-5A44-93D2-ECA91A5D5D6C}"/>
                </a:ext>
              </a:extLst>
            </p:cNvPr>
            <p:cNvGrpSpPr/>
            <p:nvPr/>
          </p:nvGrpSpPr>
          <p:grpSpPr>
            <a:xfrm>
              <a:off x="9163443" y="1861088"/>
              <a:ext cx="2114157" cy="4301453"/>
              <a:chOff x="9390456" y="1861088"/>
              <a:chExt cx="2114157" cy="4301453"/>
            </a:xfrm>
          </p:grpSpPr>
          <p:pic>
            <p:nvPicPr>
              <p:cNvPr id="39" name="Picture 38">
                <a:extLst>
                  <a:ext uri="{FF2B5EF4-FFF2-40B4-BE49-F238E27FC236}">
                    <a16:creationId xmlns="" xmlns:a16="http://schemas.microsoft.com/office/drawing/2014/main" id="{596212FC-B7D1-DF4E-8773-1C5311E6C0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90456" y="1861088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="" xmlns:a16="http://schemas.microsoft.com/office/drawing/2014/main" id="{348FF7A8-304A-0A4C-93B0-E1C588A322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3174"/>
              <a:stretch/>
            </p:blipFill>
            <p:spPr>
              <a:xfrm>
                <a:off x="9497915" y="2298409"/>
                <a:ext cx="1929370" cy="3329723"/>
              </a:xfrm>
              <a:prstGeom prst="rect">
                <a:avLst/>
              </a:prstGeom>
            </p:spPr>
          </p:pic>
        </p:grpSp>
        <p:grpSp>
          <p:nvGrpSpPr>
            <p:cNvPr id="23" name="Group 22">
              <a:extLst>
                <a:ext uri="{FF2B5EF4-FFF2-40B4-BE49-F238E27FC236}">
                  <a16:creationId xmlns="" xmlns:a16="http://schemas.microsoft.com/office/drawing/2014/main" id="{A41D0262-5458-284B-96B4-9CBC8A6AF306}"/>
                </a:ext>
              </a:extLst>
            </p:cNvPr>
            <p:cNvGrpSpPr/>
            <p:nvPr/>
          </p:nvGrpSpPr>
          <p:grpSpPr>
            <a:xfrm>
              <a:off x="3664081" y="1867527"/>
              <a:ext cx="2114157" cy="4301453"/>
              <a:chOff x="3593859" y="1867527"/>
              <a:chExt cx="2114157" cy="4301453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="" xmlns:a16="http://schemas.microsoft.com/office/drawing/2014/main" id="{4C432BDC-41FB-1444-8182-9F9B32F951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593859" y="1867527"/>
                <a:ext cx="2114157" cy="4301453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="" xmlns:a16="http://schemas.microsoft.com/office/drawing/2014/main" id="{8C4DC768-9513-4144-B87A-7293ABC06C4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-1" t="3635" r="364" b="2192"/>
              <a:stretch/>
            </p:blipFill>
            <p:spPr>
              <a:xfrm>
                <a:off x="3708059" y="2304759"/>
                <a:ext cx="1881926" cy="3163827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="" xmlns:a16="http://schemas.microsoft.com/office/drawing/2014/main" id="{D7370480-E1A6-DE47-AAE5-C3C0D64450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93938" b="-4340"/>
              <a:stretch/>
            </p:blipFill>
            <p:spPr>
              <a:xfrm>
                <a:off x="3705023" y="5296418"/>
                <a:ext cx="1884962" cy="348732"/>
              </a:xfrm>
              <a:prstGeom prst="rect">
                <a:avLst/>
              </a:prstGeom>
              <a:solidFill>
                <a:srgbClr val="2F2F2F"/>
              </a:solidFill>
            </p:spPr>
          </p:pic>
        </p:grpSp>
        <p:grpSp>
          <p:nvGrpSpPr>
            <p:cNvPr id="24" name="Group 23">
              <a:extLst>
                <a:ext uri="{FF2B5EF4-FFF2-40B4-BE49-F238E27FC236}">
                  <a16:creationId xmlns="" xmlns:a16="http://schemas.microsoft.com/office/drawing/2014/main" id="{20ACD500-B5FF-5343-A5DE-0C5D7A65351B}"/>
                </a:ext>
              </a:extLst>
            </p:cNvPr>
            <p:cNvGrpSpPr/>
            <p:nvPr/>
          </p:nvGrpSpPr>
          <p:grpSpPr>
            <a:xfrm>
              <a:off x="6413762" y="1861088"/>
              <a:ext cx="2114157" cy="4301453"/>
              <a:chOff x="6492157" y="1861088"/>
              <a:chExt cx="2114157" cy="4301453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="" xmlns:a16="http://schemas.microsoft.com/office/drawing/2014/main" id="{3448641F-600A-0C47-B24A-60A58E4D5A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492157" y="1861088"/>
                <a:ext cx="2114157" cy="4301453"/>
              </a:xfrm>
              <a:prstGeom prst="rect">
                <a:avLst/>
              </a:prstGeom>
            </p:spPr>
          </p:pic>
          <p:grpSp>
            <p:nvGrpSpPr>
              <p:cNvPr id="33" name="Group 32">
                <a:extLst>
                  <a:ext uri="{FF2B5EF4-FFF2-40B4-BE49-F238E27FC236}">
                    <a16:creationId xmlns="" xmlns:a16="http://schemas.microsoft.com/office/drawing/2014/main" id="{07C4F051-4CD5-E545-A783-0AFD660A577B}"/>
                  </a:ext>
                </a:extLst>
              </p:cNvPr>
              <p:cNvGrpSpPr/>
              <p:nvPr/>
            </p:nvGrpSpPr>
            <p:grpSpPr>
              <a:xfrm>
                <a:off x="6607172" y="2298409"/>
                <a:ext cx="1885382" cy="3329723"/>
                <a:chOff x="6607172" y="2305666"/>
                <a:chExt cx="1885382" cy="3329723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="" xmlns:a16="http://schemas.microsoft.com/office/drawing/2014/main" id="{FCB57114-21E1-4146-ACB4-8F084ED269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22790"/>
                <a:stretch/>
              </p:blipFill>
              <p:spPr>
                <a:xfrm>
                  <a:off x="6607172" y="3079751"/>
                  <a:ext cx="1885382" cy="255563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="" xmlns:a16="http://schemas.microsoft.com/office/drawing/2014/main" id="{C76938D7-AF1B-6F4A-9252-14B952D7D3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3990" b="72125"/>
                <a:stretch/>
              </p:blipFill>
              <p:spPr>
                <a:xfrm>
                  <a:off x="6607172" y="2305666"/>
                  <a:ext cx="1885382" cy="7905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25" name="Group 24">
              <a:extLst>
                <a:ext uri="{FF2B5EF4-FFF2-40B4-BE49-F238E27FC236}">
                  <a16:creationId xmlns="" xmlns:a16="http://schemas.microsoft.com/office/drawing/2014/main" id="{FB63948C-0CA6-BF47-9890-F5580ADA5488}"/>
                </a:ext>
              </a:extLst>
            </p:cNvPr>
            <p:cNvGrpSpPr/>
            <p:nvPr/>
          </p:nvGrpSpPr>
          <p:grpSpPr>
            <a:xfrm>
              <a:off x="8269766" y="3795685"/>
              <a:ext cx="222769" cy="1809171"/>
              <a:chOff x="8333459" y="3810199"/>
              <a:chExt cx="269551" cy="1809171"/>
            </a:xfrm>
          </p:grpSpPr>
          <p:sp>
            <p:nvSpPr>
              <p:cNvPr id="29" name="Right Arrow 32">
                <a:extLst>
                  <a:ext uri="{FF2B5EF4-FFF2-40B4-BE49-F238E27FC236}">
                    <a16:creationId xmlns="" xmlns:a16="http://schemas.microsoft.com/office/drawing/2014/main" id="{97D09ECB-6EED-6140-A595-25284BE837E9}"/>
                  </a:ext>
                </a:extLst>
              </p:cNvPr>
              <p:cNvSpPr/>
              <p:nvPr/>
            </p:nvSpPr>
            <p:spPr bwMode="auto">
              <a:xfrm rot="5400000">
                <a:off x="8240228" y="5256587"/>
                <a:ext cx="462892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0" name="Right Arrow 31">
                <a:extLst>
                  <a:ext uri="{FF2B5EF4-FFF2-40B4-BE49-F238E27FC236}">
                    <a16:creationId xmlns="" xmlns:a16="http://schemas.microsoft.com/office/drawing/2014/main" id="{BE4D3E93-4F89-FE48-9319-4ABFAE759E38}"/>
                  </a:ext>
                </a:extLst>
              </p:cNvPr>
              <p:cNvSpPr/>
              <p:nvPr/>
            </p:nvSpPr>
            <p:spPr bwMode="auto">
              <a:xfrm rot="5400000">
                <a:off x="7914560" y="4230709"/>
                <a:ext cx="1103693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  <p:sp>
            <p:nvSpPr>
              <p:cNvPr id="31" name="Right Arrow 30">
                <a:extLst>
                  <a:ext uri="{FF2B5EF4-FFF2-40B4-BE49-F238E27FC236}">
                    <a16:creationId xmlns="" xmlns:a16="http://schemas.microsoft.com/office/drawing/2014/main" id="{E41B2547-AADD-C64B-91DC-2D99E3685287}"/>
                  </a:ext>
                </a:extLst>
              </p:cNvPr>
              <p:cNvSpPr/>
              <p:nvPr/>
            </p:nvSpPr>
            <p:spPr bwMode="auto">
              <a:xfrm rot="5400000">
                <a:off x="8227571" y="4878528"/>
                <a:ext cx="474449" cy="262673"/>
              </a:xfrm>
              <a:prstGeom prst="rightArrow">
                <a:avLst/>
              </a:prstGeom>
              <a:gradFill flip="none" rotWithShape="1">
                <a:gsLst>
                  <a:gs pos="100000">
                    <a:schemeClr val="accent5"/>
                  </a:gs>
                  <a:gs pos="0">
                    <a:schemeClr val="accent5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400" b="1" dirty="0">
                  <a:solidFill>
                    <a:srgbClr val="000000"/>
                  </a:solidFill>
                  <a:latin typeface="Arial" charset="0"/>
                  <a:ea typeface="ＭＳ Ｐゴシック" pitchFamily="16" charset="-128"/>
                  <a:cs typeface="ＭＳ Ｐゴシック" pitchFamily="-97" charset="-128"/>
                </a:endParaRPr>
              </a:p>
            </p:txBody>
          </p:sp>
        </p:grpSp>
        <p:cxnSp>
          <p:nvCxnSpPr>
            <p:cNvPr id="26" name="Straight Connector 25">
              <a:extLst>
                <a:ext uri="{FF2B5EF4-FFF2-40B4-BE49-F238E27FC236}">
                  <a16:creationId xmlns="" xmlns:a16="http://schemas.microsoft.com/office/drawing/2014/main" id="{D59FBDB2-7DAB-3B42-B7F2-B40CA5BA4552}"/>
                </a:ext>
              </a:extLst>
            </p:cNvPr>
            <p:cNvCxnSpPr/>
            <p:nvPr/>
          </p:nvCxnSpPr>
          <p:spPr bwMode="auto">
            <a:xfrm flipH="1">
              <a:off x="3302220" y="1102836"/>
              <a:ext cx="27731" cy="2719919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="" xmlns:a16="http://schemas.microsoft.com/office/drawing/2014/main" id="{62CBA1B2-A670-A143-837B-05E08B7C9A2F}"/>
                </a:ext>
              </a:extLst>
            </p:cNvPr>
            <p:cNvCxnSpPr/>
            <p:nvPr/>
          </p:nvCxnSpPr>
          <p:spPr bwMode="auto">
            <a:xfrm flipV="1">
              <a:off x="3302220" y="4362045"/>
              <a:ext cx="0" cy="2039942"/>
            </a:xfrm>
            <a:prstGeom prst="line">
              <a:avLst/>
            </a:prstGeom>
            <a:noFill/>
            <a:ln w="19050" cap="flat" cmpd="sng" algn="ctr">
              <a:gradFill>
                <a:gsLst>
                  <a:gs pos="0">
                    <a:schemeClr val="bg2">
                      <a:lumMod val="40000"/>
                      <a:lumOff val="60000"/>
                      <a:alpha val="25000"/>
                    </a:schemeClr>
                  </a:gs>
                  <a:gs pos="70000">
                    <a:schemeClr val="bg2">
                      <a:lumMod val="40000"/>
                      <a:lumOff val="60000"/>
                      <a:alpha val="45000"/>
                    </a:schemeClr>
                  </a:gs>
                  <a:gs pos="100000">
                    <a:schemeClr val="bg2">
                      <a:lumMod val="40000"/>
                      <a:lumOff val="60000"/>
                      <a:alpha val="0"/>
                    </a:schemeClr>
                  </a:gs>
                </a:gsLst>
                <a:lin ang="16200000" scaled="0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28" name="Right Arrow 38">
              <a:extLst>
                <a:ext uri="{FF2B5EF4-FFF2-40B4-BE49-F238E27FC236}">
                  <a16:creationId xmlns="" xmlns:a16="http://schemas.microsoft.com/office/drawing/2014/main" id="{43D5364E-6DA5-C74D-91C2-92AB60DC2154}"/>
                </a:ext>
              </a:extLst>
            </p:cNvPr>
            <p:cNvSpPr/>
            <p:nvPr/>
          </p:nvSpPr>
          <p:spPr bwMode="auto">
            <a:xfrm>
              <a:off x="3017908" y="3868638"/>
              <a:ext cx="528065" cy="440168"/>
            </a:xfrm>
            <a:prstGeom prst="rightArrow">
              <a:avLst/>
            </a:prstGeom>
            <a:gradFill flip="none" rotWithShape="1">
              <a:gsLst>
                <a:gs pos="100000">
                  <a:schemeClr val="bg2">
                    <a:alpha val="70000"/>
                  </a:schemeClr>
                </a:gs>
                <a:gs pos="0">
                  <a:schemeClr val="bg2">
                    <a:lumMod val="60000"/>
                    <a:lumOff val="40000"/>
                    <a:alpha val="0"/>
                  </a:schemeClr>
                </a:gs>
              </a:gsLst>
              <a:lin ang="0" scaled="1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7" name="Subtitle 4">
            <a:extLst>
              <a:ext uri="{FF2B5EF4-FFF2-40B4-BE49-F238E27FC236}">
                <a16:creationId xmlns="" xmlns:a16="http://schemas.microsoft.com/office/drawing/2014/main" id="{E2E142E2-0724-1D42-9FA8-CD4E280B3A09}"/>
              </a:ext>
            </a:extLst>
          </p:cNvPr>
          <p:cNvSpPr/>
          <p:nvPr/>
        </p:nvSpPr>
        <p:spPr>
          <a:xfrm>
            <a:off x="9157956" y="1174450"/>
            <a:ext cx="2119644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Complete answers</a:t>
            </a:r>
          </a:p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 and select “Submit”</a:t>
            </a:r>
          </a:p>
        </p:txBody>
      </p:sp>
      <p:sp>
        <p:nvSpPr>
          <p:cNvPr id="46" name="Subtitle 3">
            <a:extLst>
              <a:ext uri="{FF2B5EF4-FFF2-40B4-BE49-F238E27FC236}">
                <a16:creationId xmlns="" xmlns:a16="http://schemas.microsoft.com/office/drawing/2014/main" id="{48CFDF8A-F962-5240-A8C1-998E8A371356}"/>
              </a:ext>
            </a:extLst>
          </p:cNvPr>
          <p:cNvSpPr/>
          <p:nvPr/>
        </p:nvSpPr>
        <p:spPr>
          <a:xfrm>
            <a:off x="6356101" y="1174450"/>
            <a:ext cx="2229478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Scroll down to find the feedback section</a:t>
            </a:r>
          </a:p>
        </p:txBody>
      </p:sp>
      <p:sp>
        <p:nvSpPr>
          <p:cNvPr id="45" name="Subtitle 2">
            <a:extLst>
              <a:ext uri="{FF2B5EF4-FFF2-40B4-BE49-F238E27FC236}">
                <a16:creationId xmlns="" xmlns:a16="http://schemas.microsoft.com/office/drawing/2014/main" id="{035B80E9-92E2-8E40-8EAB-2EF48B566F49}"/>
              </a:ext>
            </a:extLst>
          </p:cNvPr>
          <p:cNvSpPr/>
          <p:nvPr/>
        </p:nvSpPr>
        <p:spPr>
          <a:xfrm>
            <a:off x="3354781" y="1174450"/>
            <a:ext cx="2728476" cy="537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Select the session </a:t>
            </a:r>
            <a:b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you attended</a:t>
            </a:r>
          </a:p>
        </p:txBody>
      </p:sp>
      <p:sp>
        <p:nvSpPr>
          <p:cNvPr id="44" name="Subtitle 1">
            <a:extLst>
              <a:ext uri="{FF2B5EF4-FFF2-40B4-BE49-F238E27FC236}">
                <a16:creationId xmlns="" xmlns:a16="http://schemas.microsoft.com/office/drawing/2014/main" id="{C447AE66-B55C-784D-A71E-284ADF839B58}"/>
              </a:ext>
            </a:extLst>
          </p:cNvPr>
          <p:cNvSpPr/>
          <p:nvPr/>
        </p:nvSpPr>
        <p:spPr>
          <a:xfrm>
            <a:off x="784752" y="1174450"/>
            <a:ext cx="2367468" cy="537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lnSpc>
                <a:spcPts val="1800"/>
              </a:lnSpc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</a:rPr>
              <a:t>Download the Esri Events app and find your event</a:t>
            </a:r>
          </a:p>
        </p:txBody>
      </p:sp>
      <p:sp>
        <p:nvSpPr>
          <p:cNvPr id="43" name="Title ">
            <a:extLst>
              <a:ext uri="{FF2B5EF4-FFF2-40B4-BE49-F238E27FC236}">
                <a16:creationId xmlns="" xmlns:a16="http://schemas.microsoft.com/office/drawing/2014/main" id="{2EEA1DE7-2126-554A-B142-27798306074E}"/>
              </a:ext>
            </a:extLst>
          </p:cNvPr>
          <p:cNvSpPr txBox="1">
            <a:spLocks/>
          </p:cNvSpPr>
          <p:nvPr/>
        </p:nvSpPr>
        <p:spPr>
          <a:xfrm>
            <a:off x="685800" y="448068"/>
            <a:ext cx="10826496" cy="430887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+mj-lt"/>
                <a:ea typeface="+mj-ea"/>
                <a:cs typeface="Arial"/>
              </a:defRPr>
            </a:lvl1pPr>
          </a:lstStyle>
          <a:p>
            <a:pPr algn="ctr">
              <a:spcBef>
                <a:spcPts val="0"/>
              </a:spcBef>
            </a:pPr>
            <a:r>
              <a:rPr lang="en-US" sz="2800" b="0" dirty="0">
                <a:solidFill>
                  <a:prstClr val="white"/>
                </a:solidFill>
              </a:rPr>
              <a:t>Please Take Our Survey on the App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264059221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"/>
          <p:cNvGrpSpPr/>
          <p:nvPr/>
        </p:nvGrpSpPr>
        <p:grpSpPr>
          <a:xfrm>
            <a:off x="0" y="0"/>
            <a:ext cx="12219008" cy="6888968"/>
            <a:chOff x="0" y="-16008"/>
            <a:chExt cx="12219008" cy="6888968"/>
          </a:xfrm>
        </p:grpSpPr>
        <p:sp>
          <p:nvSpPr>
            <p:cNvPr id="3" name="Rectangle 2"/>
            <p:cNvSpPr/>
            <p:nvPr/>
          </p:nvSpPr>
          <p:spPr bwMode="auto">
            <a:xfrm>
              <a:off x="0" y="0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2" name="keyart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57"/>
            <a:stretch/>
          </p:blipFill>
          <p:spPr>
            <a:xfrm>
              <a:off x="6222449" y="11575"/>
              <a:ext cx="5996559" cy="6849810"/>
            </a:xfrm>
            <a:prstGeom prst="rect">
              <a:avLst/>
            </a:prstGeom>
          </p:spPr>
        </p:pic>
        <p:pic>
          <p:nvPicPr>
            <p:cNvPr id="17" name="keyart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72434" b="68401"/>
            <a:stretch/>
          </p:blipFill>
          <p:spPr>
            <a:xfrm>
              <a:off x="0" y="-16008"/>
              <a:ext cx="3356658" cy="2164466"/>
            </a:xfrm>
            <a:prstGeom prst="rect">
              <a:avLst/>
            </a:prstGeom>
          </p:spPr>
        </p:pic>
        <p:sp>
          <p:nvSpPr>
            <p:cNvPr id="22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4988019" y="3954330"/>
              <a:ext cx="7221131" cy="2918630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8" name="Esri Logo (white)">
              <a:extLst>
                <a:ext uri="{FF2B5EF4-FFF2-40B4-BE49-F238E27FC236}">
                  <a16:creationId xmlns="" xmlns:a16="http://schemas.microsoft.com/office/drawing/2014/main" id="{C3F3808C-4AB0-324A-9750-25578D0538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3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3880"/>
            <a:stretch/>
          </p:blipFill>
          <p:spPr>
            <a:xfrm>
              <a:off x="1022493" y="1010040"/>
              <a:ext cx="1871178" cy="874991"/>
            </a:xfrm>
            <a:prstGeom prst="rect">
              <a:avLst/>
            </a:prstGeom>
          </p:spPr>
        </p:pic>
      </p:grpSp>
      <p:sp>
        <p:nvSpPr>
          <p:cNvPr id="24" name="Presenter Subtitle">
            <a:extLst>
              <a:ext uri="{FF2B5EF4-FFF2-40B4-BE49-F238E27FC236}">
                <a16:creationId xmlns="" xmlns:a16="http://schemas.microsoft.com/office/drawing/2014/main" id="{37F4B2CF-A224-604B-B851-520F8016EAB1}"/>
              </a:ext>
            </a:extLst>
          </p:cNvPr>
          <p:cNvSpPr txBox="1">
            <a:spLocks/>
          </p:cNvSpPr>
          <p:nvPr/>
        </p:nvSpPr>
        <p:spPr bwMode="white">
          <a:xfrm>
            <a:off x="1265561" y="5717894"/>
            <a:ext cx="6211685" cy="447004"/>
          </a:xfrm>
          <a:prstGeom prst="rect">
            <a:avLst/>
          </a:prstGeom>
          <a:noFill/>
        </p:spPr>
        <p:txBody>
          <a:bodyPr vert="horz" lIns="0" tIns="0" rIns="0" bIns="0" rtlCol="0">
            <a:noAutofit/>
          </a:bodyPr>
          <a:lstStyle>
            <a:lvl1pPr marL="0" indent="0" algn="ctr" defTabSz="4572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Arial"/>
              <a:buNone/>
              <a:defRPr sz="2000" b="0" kern="1200">
                <a:solidFill>
                  <a:schemeClr val="tx1"/>
                </a:solidFill>
                <a:latin typeface="+mn-lt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8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6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ts val="18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ts val="1900"/>
              </a:lnSpc>
              <a:spcBef>
                <a:spcPts val="0"/>
              </a:spcBef>
              <a:spcAft>
                <a:spcPts val="600"/>
              </a:spcAft>
              <a:buClr>
                <a:schemeClr val="accent4">
                  <a:lumMod val="60000"/>
                  <a:lumOff val="40000"/>
                </a:schemeClr>
              </a:buClr>
              <a:buSzPct val="80000"/>
              <a:buFont typeface="Lucida Grande"/>
              <a:buNone/>
              <a:defRPr lang="en-US" sz="1400" b="1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/>
              </a:defRPr>
            </a:lvl5pPr>
            <a:lvl6pPr marL="2286000" indent="0" algn="ctr" defTabSz="401638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tabLst>
                <a:tab pos="1484313" algn="l"/>
              </a:tabLst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6pPr>
            <a:lvl7pPr marL="27432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7pPr>
            <a:lvl8pPr marL="32004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8pPr>
            <a:lvl9pPr marL="3657600" indent="0" algn="ctr" defTabSz="457200" rtl="0" eaLnBrk="1" latinLnBrk="0" hangingPunct="1">
              <a:lnSpc>
                <a:spcPts val="1700"/>
              </a:lnSpc>
              <a:spcBef>
                <a:spcPts val="300"/>
              </a:spcBef>
              <a:spcAft>
                <a:spcPts val="300"/>
              </a:spcAft>
              <a:buSzPct val="80000"/>
              <a:buFont typeface="Lucida Grande"/>
              <a:buNone/>
              <a:defRPr sz="1400" b="1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9pPr>
          </a:lstStyle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2019 ESRI DEVELOPER SUMMIT</a:t>
            </a:r>
          </a:p>
          <a:p>
            <a:pPr algn="l">
              <a:spcAft>
                <a:spcPts val="0"/>
              </a:spcAft>
            </a:pPr>
            <a:r>
              <a:rPr lang="en-US" sz="1200" dirty="0">
                <a:solidFill>
                  <a:schemeClr val="bg2">
                    <a:lumMod val="40000"/>
                    <a:lumOff val="60000"/>
                    <a:alpha val="50000"/>
                  </a:schemeClr>
                </a:solidFill>
              </a:rPr>
              <a:t>Palm Springs, CA</a:t>
            </a:r>
          </a:p>
        </p:txBody>
      </p:sp>
      <p:sp>
        <p:nvSpPr>
          <p:cNvPr id="21" name="Presenter Subtitle">
            <a:extLst>
              <a:ext uri="{FF2B5EF4-FFF2-40B4-BE49-F238E27FC236}">
                <a16:creationId xmlns="" xmlns:a16="http://schemas.microsoft.com/office/drawing/2014/main" id="{37F4B2CF-A224-604B-B851-520F8016EA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561" y="3695044"/>
            <a:ext cx="6778794" cy="914400"/>
          </a:xfrm>
        </p:spPr>
        <p:txBody>
          <a:bodyPr/>
          <a:lstStyle/>
          <a:p>
            <a:pPr algn="l"/>
            <a:r>
              <a:rPr lang="en-US" sz="1800" dirty="0" smtClean="0">
                <a:solidFill>
                  <a:schemeClr val="bg2">
                    <a:lumMod val="20000"/>
                    <a:lumOff val="80000"/>
                  </a:schemeClr>
                </a:solidFill>
              </a:rPr>
              <a:t>Nick Wisehart</a:t>
            </a:r>
            <a:endParaRPr lang="en-US" sz="1800" dirty="0">
              <a:solidFill>
                <a:schemeClr val="bg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0" name="Presentation Title">
            <a:extLst>
              <a:ext uri="{FF2B5EF4-FFF2-40B4-BE49-F238E27FC236}">
                <a16:creationId xmlns="" xmlns:a16="http://schemas.microsoft.com/office/drawing/2014/main" id="{AAB9D336-F351-EB47-8891-FC2F845FDB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5561" y="2658019"/>
            <a:ext cx="9140080" cy="914400"/>
          </a:xfrm>
        </p:spPr>
        <p:txBody>
          <a:bodyPr/>
          <a:lstStyle/>
          <a:p>
            <a:pPr algn="l"/>
            <a:r>
              <a:rPr lang="en-US" sz="4000" b="0" dirty="0" smtClean="0"/>
              <a:t>Coding for Accessibility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950342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Tips for Accessible Apps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Semantic HTML Markup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ARIA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Alternative Navigation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Sight &amp; Sound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Helpful Tools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3030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HTML5 Markup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r>
              <a:rPr lang="en-US" dirty="0" smtClean="0"/>
              <a:t>Correct heading structure</a:t>
            </a:r>
          </a:p>
          <a:p>
            <a:r>
              <a:rPr lang="en-US" dirty="0" smtClean="0"/>
              <a:t>&lt;button&gt;&lt;/button&gt; for click events</a:t>
            </a:r>
          </a:p>
          <a:p>
            <a:r>
              <a:rPr lang="en-US" dirty="0" smtClean="0"/>
              <a:t>Landmarks</a:t>
            </a:r>
          </a:p>
          <a:p>
            <a:pPr lvl="1"/>
            <a:r>
              <a:rPr lang="en-US" dirty="0" smtClean="0"/>
              <a:t>Header</a:t>
            </a:r>
          </a:p>
          <a:p>
            <a:pPr lvl="1"/>
            <a:r>
              <a:rPr lang="en-US" dirty="0" smtClean="0"/>
              <a:t>Footer</a:t>
            </a:r>
          </a:p>
          <a:p>
            <a:pPr lvl="1"/>
            <a:r>
              <a:rPr lang="en-US" dirty="0" err="1" smtClean="0"/>
              <a:t>Nav</a:t>
            </a:r>
            <a:endParaRPr lang="en-US" dirty="0" smtClean="0"/>
          </a:p>
          <a:p>
            <a:pPr lvl="1"/>
            <a:r>
              <a:rPr lang="en-US" dirty="0" smtClean="0"/>
              <a:t>Main</a:t>
            </a:r>
          </a:p>
          <a:p>
            <a:pPr lvl="1"/>
            <a:r>
              <a:rPr lang="en-US" dirty="0" smtClean="0"/>
              <a:t>Aside</a:t>
            </a:r>
          </a:p>
          <a:p>
            <a:r>
              <a:rPr lang="en-US" dirty="0" smtClean="0"/>
              <a:t>Role attributes </a:t>
            </a:r>
          </a:p>
          <a:p>
            <a:r>
              <a:rPr lang="en-US" dirty="0" smtClean="0"/>
              <a:t>Title &amp; Alt tags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060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ackground"/>
          <p:cNvGrpSpPr/>
          <p:nvPr/>
        </p:nvGrpSpPr>
        <p:grpSpPr>
          <a:xfrm>
            <a:off x="-43251" y="0"/>
            <a:ext cx="12252401" cy="6858000"/>
            <a:chOff x="-43251" y="0"/>
            <a:chExt cx="12252401" cy="6858000"/>
          </a:xfrm>
        </p:grpSpPr>
        <p:sp>
          <p:nvSpPr>
            <p:cNvPr id="7" name="Rectangle 6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6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ARIA roles and landmarks </a:t>
            </a:r>
            <a:r>
              <a:rPr lang="en-US" dirty="0" smtClean="0"/>
              <a:t>should be </a:t>
            </a:r>
            <a:r>
              <a:rPr lang="en-US" dirty="0"/>
              <a:t>used in conjunction with semantic HTML5 to convey </a:t>
            </a:r>
            <a:r>
              <a:rPr lang="en-US" dirty="0" smtClean="0"/>
              <a:t>page structure. 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Roles &amp; Landmarks</a:t>
            </a:r>
          </a:p>
          <a:p>
            <a:pPr lvl="1"/>
            <a:r>
              <a:rPr lang="en-US" dirty="0" smtClean="0"/>
              <a:t>Search</a:t>
            </a:r>
          </a:p>
          <a:p>
            <a:pPr lvl="1"/>
            <a:r>
              <a:rPr lang="en-US" dirty="0" smtClean="0"/>
              <a:t>Navigation (&lt;</a:t>
            </a:r>
            <a:r>
              <a:rPr lang="en-US" dirty="0" err="1" smtClean="0"/>
              <a:t>nav</a:t>
            </a:r>
            <a:r>
              <a:rPr lang="en-US" dirty="0" smtClean="0"/>
              <a:t>&gt;)</a:t>
            </a:r>
          </a:p>
          <a:p>
            <a:pPr lvl="1"/>
            <a:r>
              <a:rPr lang="en-US" dirty="0" smtClean="0"/>
              <a:t>Button (&lt;button&gt;)</a:t>
            </a:r>
          </a:p>
          <a:p>
            <a:pPr lvl="1"/>
            <a:r>
              <a:rPr lang="en-US" dirty="0" smtClean="0"/>
              <a:t>Application (custom keyboard interface)</a:t>
            </a:r>
          </a:p>
          <a:p>
            <a:r>
              <a:rPr lang="en-US" dirty="0" smtClean="0"/>
              <a:t>Aria-label is useful when there are two elements with the same role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ARIA (Accessible Rich Internet Applications)</a:t>
            </a:r>
          </a:p>
        </p:txBody>
      </p:sp>
    </p:spTree>
    <p:extLst>
      <p:ext uri="{BB962C8B-B14F-4D97-AF65-F5344CB8AC3E}">
        <p14:creationId xmlns:p14="http://schemas.microsoft.com/office/powerpoint/2010/main" val="18555896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background"/>
          <p:cNvGrpSpPr/>
          <p:nvPr/>
        </p:nvGrpSpPr>
        <p:grpSpPr>
          <a:xfrm>
            <a:off x="-92596" y="-16008"/>
            <a:ext cx="12301746" cy="6881036"/>
            <a:chOff x="-92596" y="-16008"/>
            <a:chExt cx="12301746" cy="6881036"/>
          </a:xfrm>
        </p:grpSpPr>
        <p:sp>
          <p:nvSpPr>
            <p:cNvPr id="10" name="Rectangle 9"/>
            <p:cNvSpPr/>
            <p:nvPr/>
          </p:nvSpPr>
          <p:spPr bwMode="auto">
            <a:xfrm>
              <a:off x="0" y="-16008"/>
              <a:ext cx="12209150" cy="6865818"/>
            </a:xfrm>
            <a:prstGeom prst="rect">
              <a:avLst/>
            </a:prstGeom>
            <a:gradFill flip="none" rotWithShape="1">
              <a:gsLst>
                <a:gs pos="58000">
                  <a:srgbClr val="006BA6"/>
                </a:gs>
                <a:gs pos="100000">
                  <a:srgbClr val="28469C"/>
                </a:gs>
                <a:gs pos="81000">
                  <a:srgbClr val="0051A2"/>
                </a:gs>
                <a:gs pos="30000">
                  <a:srgbClr val="01A7B1"/>
                </a:gs>
                <a:gs pos="0">
                  <a:srgbClr val="00C1B6"/>
                </a:gs>
              </a:gsLst>
              <a:lin ang="96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6" name="keyart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13" y="-7029"/>
              <a:ext cx="12190136" cy="6856951"/>
            </a:xfrm>
            <a:prstGeom prst="rect">
              <a:avLst/>
            </a:prstGeom>
          </p:spPr>
        </p:pic>
        <p:sp>
          <p:nvSpPr>
            <p:cNvPr id="13" name="shading (lower righ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>
              <a:off x="-92596" y="1736203"/>
              <a:ext cx="12284598" cy="5121797"/>
            </a:xfrm>
            <a:prstGeom prst="rect">
              <a:avLst/>
            </a:prstGeom>
            <a:gradFill flip="none" rotWithShape="1">
              <a:gsLst>
                <a:gs pos="40000">
                  <a:srgbClr val="0D134A">
                    <a:alpha val="9000"/>
                  </a:srgbClr>
                </a:gs>
                <a:gs pos="60000">
                  <a:srgbClr val="0D134A">
                    <a:alpha val="0"/>
                  </a:srgbClr>
                </a:gs>
                <a:gs pos="20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sp>
          <p:nvSpPr>
            <p:cNvPr id="14" name="shading (upper left)">
              <a:extLst>
                <a:ext uri="{FF2B5EF4-FFF2-40B4-BE49-F238E27FC236}">
                  <a16:creationId xmlns="" xmlns:a16="http://schemas.microsoft.com/office/drawing/2014/main" id="{C0783C77-C7D8-1647-BFDB-8532B647668C}"/>
                </a:ext>
              </a:extLst>
            </p:cNvPr>
            <p:cNvSpPr/>
            <p:nvPr/>
          </p:nvSpPr>
          <p:spPr bwMode="auto">
            <a:xfrm rot="10800000">
              <a:off x="-3315" y="-5050"/>
              <a:ext cx="12189315" cy="6870078"/>
            </a:xfrm>
            <a:prstGeom prst="rect">
              <a:avLst/>
            </a:prstGeom>
            <a:gradFill flip="none" rotWithShape="1">
              <a:gsLst>
                <a:gs pos="31000">
                  <a:srgbClr val="0D134A">
                    <a:alpha val="9000"/>
                  </a:srgbClr>
                </a:gs>
                <a:gs pos="52000">
                  <a:srgbClr val="0D134A">
                    <a:alpha val="0"/>
                  </a:srgbClr>
                </a:gs>
                <a:gs pos="10000">
                  <a:srgbClr val="0D134A">
                    <a:alpha val="21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4" name="Text Subtitle">
            <a:extLst>
              <a:ext uri="{FF2B5EF4-FFF2-40B4-BE49-F238E27FC236}">
                <a16:creationId xmlns="" xmlns:a16="http://schemas.microsoft.com/office/drawing/2014/main" id="{891AD9C8-5272-B34E-9EFD-84E8D13342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Roles &amp; Landmarks</a:t>
            </a:r>
            <a:endParaRPr lang="en-US" dirty="0"/>
          </a:p>
        </p:txBody>
      </p:sp>
      <p:sp>
        <p:nvSpPr>
          <p:cNvPr id="3" name="Title ">
            <a:extLst>
              <a:ext uri="{FF2B5EF4-FFF2-40B4-BE49-F238E27FC236}">
                <a16:creationId xmlns="" xmlns:a16="http://schemas.microsoft.com/office/drawing/2014/main" id="{9195EC55-525B-F746-8A77-3C6B91C18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6871" y="2932886"/>
            <a:ext cx="4527741" cy="584775"/>
          </a:xfrm>
        </p:spPr>
        <p:txBody>
          <a:bodyPr/>
          <a:lstStyle/>
          <a:p>
            <a:r>
              <a:rPr lang="en-US" dirty="0" smtClean="0"/>
              <a:t>ARIA Demo</a:t>
            </a:r>
            <a:endParaRPr lang="en-US" dirty="0"/>
          </a:p>
        </p:txBody>
      </p:sp>
      <p:pic>
        <p:nvPicPr>
          <p:cNvPr id="5" name="Picture Placeholder 4">
            <a:hlinkClick r:id="rId4"/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5" r="25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576492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Navigation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r>
              <a:rPr lang="en-US" dirty="0" smtClean="0"/>
              <a:t>Navigating with the mouse</a:t>
            </a:r>
          </a:p>
          <a:p>
            <a:pPr lvl="1"/>
            <a:r>
              <a:rPr lang="en-US" dirty="0" smtClean="0"/>
              <a:t>Click events</a:t>
            </a:r>
          </a:p>
          <a:p>
            <a:pPr lvl="1"/>
            <a:r>
              <a:rPr lang="en-US" dirty="0" smtClean="0"/>
              <a:t>Scroll</a:t>
            </a:r>
          </a:p>
          <a:p>
            <a:pPr lvl="1"/>
            <a:r>
              <a:rPr lang="en-US" dirty="0" smtClean="0"/>
              <a:t>Hover indicators</a:t>
            </a:r>
          </a:p>
          <a:p>
            <a:r>
              <a:rPr lang="en-US" dirty="0" smtClean="0"/>
              <a:t>Navigating with just the keyboard</a:t>
            </a:r>
          </a:p>
          <a:p>
            <a:pPr lvl="1"/>
            <a:r>
              <a:rPr lang="en-US" dirty="0" smtClean="0"/>
              <a:t>Tab order</a:t>
            </a:r>
          </a:p>
          <a:p>
            <a:pPr lvl="1"/>
            <a:r>
              <a:rPr lang="en-US" dirty="0" smtClean="0"/>
              <a:t>Focus indicators</a:t>
            </a:r>
          </a:p>
          <a:p>
            <a:pPr lvl="1"/>
            <a:r>
              <a:rPr lang="en-US" dirty="0" smtClean="0"/>
              <a:t>Access keys</a:t>
            </a:r>
          </a:p>
          <a:p>
            <a:pPr lvl="1"/>
            <a:r>
              <a:rPr lang="en-US" dirty="0" smtClean="0"/>
              <a:t>Event triggers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01899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EF1DE99B-A106-3B40-94A3-D952DA35966C}"/>
              </a:ext>
            </a:extLst>
          </p:cNvPr>
          <p:cNvGrpSpPr/>
          <p:nvPr/>
        </p:nvGrpSpPr>
        <p:grpSpPr>
          <a:xfrm>
            <a:off x="0" y="0"/>
            <a:ext cx="12252401" cy="6858000"/>
            <a:chOff x="-43251" y="0"/>
            <a:chExt cx="12252401" cy="6858000"/>
          </a:xfrm>
        </p:grpSpPr>
        <p:sp>
          <p:nvSpPr>
            <p:cNvPr id="8" name="Rectangle 7"/>
            <p:cNvSpPr/>
            <p:nvPr/>
          </p:nvSpPr>
          <p:spPr bwMode="auto">
            <a:xfrm>
              <a:off x="0" y="0"/>
              <a:ext cx="12209150" cy="6856951"/>
            </a:xfrm>
            <a:prstGeom prst="rect">
              <a:avLst/>
            </a:prstGeom>
            <a:gradFill flip="none" rotWithShape="1">
              <a:gsLst>
                <a:gs pos="48000">
                  <a:srgbClr val="006BA6"/>
                </a:gs>
                <a:gs pos="94000">
                  <a:srgbClr val="28469C"/>
                </a:gs>
                <a:gs pos="71000">
                  <a:srgbClr val="0051A2"/>
                </a:gs>
                <a:gs pos="23000">
                  <a:srgbClr val="0392AE"/>
                </a:gs>
                <a:gs pos="0">
                  <a:srgbClr val="03A2B1"/>
                </a:gs>
              </a:gsLst>
              <a:lin ang="13200000" scaled="0"/>
              <a:tileRect/>
            </a:gra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  <p:pic>
          <p:nvPicPr>
            <p:cNvPr id="17" name="keyart3"/>
            <p:cNvPicPr>
              <a:picLocks noChangeAspect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0"/>
              <a:ext cx="12177439" cy="6849809"/>
            </a:xfrm>
            <a:prstGeom prst="rect">
              <a:avLst/>
            </a:prstGeom>
          </p:spPr>
        </p:pic>
        <p:sp>
          <p:nvSpPr>
            <p:cNvPr id="9" name="shading (lower right)">
              <a:extLst>
                <a:ext uri="{FF2B5EF4-FFF2-40B4-BE49-F238E27FC236}">
                  <a16:creationId xmlns="" xmlns:a16="http://schemas.microsoft.com/office/drawing/2014/main" id="{C43FD982-8D5C-9E48-A9BC-B72D90E1AAB3}"/>
                </a:ext>
              </a:extLst>
            </p:cNvPr>
            <p:cNvSpPr/>
            <p:nvPr/>
          </p:nvSpPr>
          <p:spPr bwMode="auto">
            <a:xfrm>
              <a:off x="-43251" y="1734582"/>
              <a:ext cx="12235251" cy="5123418"/>
            </a:xfrm>
            <a:prstGeom prst="rect">
              <a:avLst/>
            </a:prstGeom>
            <a:gradFill flip="none" rotWithShape="1">
              <a:gsLst>
                <a:gs pos="43000">
                  <a:srgbClr val="0D134A">
                    <a:alpha val="9000"/>
                  </a:srgbClr>
                </a:gs>
                <a:gs pos="55000">
                  <a:srgbClr val="0D134A">
                    <a:alpha val="0"/>
                  </a:srgbClr>
                </a:gs>
                <a:gs pos="18000">
                  <a:srgbClr val="0D134A">
                    <a:alpha val="46000"/>
                  </a:srgbClr>
                </a:gs>
                <a:gs pos="0">
                  <a:srgbClr val="0D134A"/>
                </a:gs>
              </a:gsLst>
              <a:lin ang="15000000" scaled="0"/>
              <a:tileRect/>
            </a:gra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400" b="1" dirty="0">
                <a:solidFill>
                  <a:srgbClr val="000000"/>
                </a:solidFill>
                <a:latin typeface="Arial" charset="0"/>
                <a:ea typeface="ＭＳ Ｐゴシック" pitchFamily="16" charset="-128"/>
                <a:cs typeface="ＭＳ Ｐゴシック" pitchFamily="-97" charset="-128"/>
              </a:endParaRPr>
            </a:p>
          </p:txBody>
        </p: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Sight &amp; Sound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0"/>
          </p:nvPr>
        </p:nvSpPr>
        <p:spPr>
          <a:xfrm>
            <a:off x="914400" y="1840230"/>
            <a:ext cx="10369296" cy="3429000"/>
          </a:xfrm>
        </p:spPr>
        <p:txBody>
          <a:bodyPr/>
          <a:lstStyle/>
          <a:p>
            <a:r>
              <a:rPr lang="en-US" dirty="0" smtClean="0"/>
              <a:t>Color blindness</a:t>
            </a:r>
          </a:p>
          <a:p>
            <a:pPr lvl="1"/>
            <a:r>
              <a:rPr lang="en-US" dirty="0" smtClean="0"/>
              <a:t>Use high-contrast and other non-color indicators</a:t>
            </a:r>
          </a:p>
          <a:p>
            <a:pPr lvl="1"/>
            <a:r>
              <a:rPr lang="en-US" dirty="0" smtClean="0"/>
              <a:t>Don’t just use red and green for form validation</a:t>
            </a:r>
          </a:p>
          <a:p>
            <a:r>
              <a:rPr lang="en-US" dirty="0" smtClean="0"/>
              <a:t>Visual impairments</a:t>
            </a:r>
          </a:p>
          <a:p>
            <a:pPr lvl="1"/>
            <a:r>
              <a:rPr lang="en-US" dirty="0" smtClean="0"/>
              <a:t>Try using your site or application without looking</a:t>
            </a:r>
          </a:p>
          <a:p>
            <a:pPr lvl="1"/>
            <a:r>
              <a:rPr lang="en-US" dirty="0" smtClean="0"/>
              <a:t>Screen-readers and Voiceover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8825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sri_Corporate_Template-Dark">
  <a:themeElements>
    <a:clrScheme name="Esri Branding Colors 2013_Blue Background 1">
      <a:dk1>
        <a:sysClr val="windowText" lastClr="000000"/>
      </a:dk1>
      <a:lt1>
        <a:sysClr val="window" lastClr="FFFFFF"/>
      </a:lt1>
      <a:dk2>
        <a:srgbClr val="007AC2"/>
      </a:dk2>
      <a:lt2>
        <a:srgbClr val="FFFF96"/>
      </a:lt2>
      <a:accent1>
        <a:srgbClr val="35AC46"/>
      </a:accent1>
      <a:accent2>
        <a:srgbClr val="AAD04B"/>
      </a:accent2>
      <a:accent3>
        <a:srgbClr val="F89927"/>
      </a:accent3>
      <a:accent4>
        <a:srgbClr val="00B9F2"/>
      </a:accent4>
      <a:accent5>
        <a:srgbClr val="8E499B"/>
      </a:accent5>
      <a:accent6>
        <a:srgbClr val="BE9969"/>
      </a:accent6>
      <a:hlink>
        <a:srgbClr val="C0E8FF"/>
      </a:hlink>
      <a:folHlink>
        <a:srgbClr val="81D0FF"/>
      </a:folHlink>
    </a:clrScheme>
    <a:fontScheme name="Esri-Arial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algn="ctr" eaLnBrk="0" fontAlgn="base" hangingPunct="0">
          <a:spcBef>
            <a:spcPct val="0"/>
          </a:spcBef>
          <a:spcAft>
            <a:spcPct val="0"/>
          </a:spcAft>
          <a:defRPr sz="1400" b="1" dirty="0">
            <a:solidFill>
              <a:srgbClr val="000000"/>
            </a:solidFill>
            <a:latin typeface="Arial" charset="0"/>
            <a:ea typeface="ＭＳ Ｐゴシック" pitchFamily="16" charset="-128"/>
            <a:cs typeface="ＭＳ Ｐゴシック" pitchFamily="-97" charset="-128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 bwMode="auto">
        <a:noFill/>
        <a:ln w="3175" cap="flat" cmpd="sng" algn="ctr">
          <a:solidFill>
            <a:srgbClr val="FF6600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  <a:effectLst/>
      </a:spPr>
      <a:bodyPr wrap="square" lIns="0" tIns="0" rIns="0" bIns="0" rtlCol="0">
        <a:noAutofit/>
      </a:bodyPr>
      <a:lstStyle>
        <a:defPPr algn="l" eaLnBrk="0" hangingPunct="0">
          <a:lnSpc>
            <a:spcPts val="1800"/>
          </a:lnSpc>
          <a:defRPr sz="1400" b="1" dirty="0" smtClean="0"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CE97C50-E89B-244E-A912-5A5637628F3B}" vid="{9EE8C7F7-6D5F-594C-8AEA-FAAFCD9C053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Image" ma:contentTypeID="0x0101009148F5A04DDD49CBA7127AADA5FB792B00AADE34325A8B49CDA8BB4DB53328F21400651FDAD8011D9D489819B08FDB64B39B" ma:contentTypeVersion="1" ma:contentTypeDescription="Upload an image." ma:contentTypeScope="" ma:versionID="7c47d501cd0e217fa6eb7cf298118c59">
  <xsd:schema xmlns:xsd="http://www.w3.org/2001/XMLSchema" xmlns:xs="http://www.w3.org/2001/XMLSchema" xmlns:p="http://schemas.microsoft.com/office/2006/metadata/properties" xmlns:ns1="http://schemas.microsoft.com/sharepoint/v3" xmlns:ns2="31CC4743-1CD8-4E65-B9C9-B2D97D941F63" xmlns:ns3="http://schemas.microsoft.com/sharepoint/v3/fields" targetNamespace="http://schemas.microsoft.com/office/2006/metadata/properties" ma:root="true" ma:fieldsID="2730ea93e663a9887cfab4449e3f1e30" ns1:_="" ns2:_="" ns3:_="">
    <xsd:import namespace="http://schemas.microsoft.com/sharepoint/v3"/>
    <xsd:import namespace="31CC4743-1CD8-4E65-B9C9-B2D97D941F63"/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1:FileRef" minOccurs="0"/>
                <xsd:element ref="ns1:File_x0020_Type" minOccurs="0"/>
                <xsd:element ref="ns1:HTML_x0020_File_x0020_Type" minOccurs="0"/>
                <xsd:element ref="ns1:FSObjType" minOccurs="0"/>
                <xsd:element ref="ns2:ThumbnailExists" minOccurs="0"/>
                <xsd:element ref="ns2:PreviewExists" minOccurs="0"/>
                <xsd:element ref="ns2:ImageWidth" minOccurs="0"/>
                <xsd:element ref="ns2:ImageHeight" minOccurs="0"/>
                <xsd:element ref="ns2:ImageCreateDate" minOccurs="0"/>
                <xsd:element ref="ns3:wic_System_Copyright" minOccurs="0"/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FileRef" ma:index="8" nillable="true" ma:displayName="URL Path" ma:hidden="true" ma:list="Docs" ma:internalName="FileRef" ma:readOnly="true" ma:showField="FullUrl">
      <xsd:simpleType>
        <xsd:restriction base="dms:Lookup"/>
      </xsd:simpleType>
    </xsd:element>
    <xsd:element name="File_x0020_Type" ma:index="9" nillable="true" ma:displayName="File Type" ma:hidden="true" ma:internalName="File_x0020_Type" ma:readOnly="true">
      <xsd:simpleType>
        <xsd:restriction base="dms:Text"/>
      </xsd:simpleType>
    </xsd:element>
    <xsd:element name="HTML_x0020_File_x0020_Type" ma:index="10" nillable="true" ma:displayName="HTML File Type" ma:hidden="true" ma:internalName="HTML_x0020_File_x0020_Type" ma:readOnly="true">
      <xsd:simpleType>
        <xsd:restriction base="dms:Text"/>
      </xsd:simpleType>
    </xsd:element>
    <xsd:element name="FSObjType" ma:index="11" nillable="true" ma:displayName="Item Type" ma:hidden="true" ma:list="Docs" ma:internalName="FSObjType" ma:readOnly="true" ma:showField="FSType">
      <xsd:simpleType>
        <xsd:restriction base="dms:Lookup"/>
      </xsd:simpleType>
    </xsd:element>
    <xsd:element name="PublishingStartDate" ma:index="27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28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CC4743-1CD8-4E65-B9C9-B2D97D941F63" elementFormDefault="qualified">
    <xsd:import namespace="http://schemas.microsoft.com/office/2006/documentManagement/types"/>
    <xsd:import namespace="http://schemas.microsoft.com/office/infopath/2007/PartnerControls"/>
    <xsd:element name="ThumbnailExists" ma:index="18" nillable="true" ma:displayName="Thumbnail Exists" ma:default="FALSE" ma:hidden="true" ma:internalName="ThumbnailExists" ma:readOnly="true">
      <xsd:simpleType>
        <xsd:restriction base="dms:Boolean"/>
      </xsd:simpleType>
    </xsd:element>
    <xsd:element name="PreviewExists" ma:index="19" nillable="true" ma:displayName="Preview Exists" ma:default="FALSE" ma:hidden="true" ma:internalName="PreviewExists" ma:readOnly="true">
      <xsd:simpleType>
        <xsd:restriction base="dms:Boolean"/>
      </xsd:simpleType>
    </xsd:element>
    <xsd:element name="ImageWidth" ma:index="20" nillable="true" ma:displayName="Width" ma:internalName="ImageWidth" ma:readOnly="true">
      <xsd:simpleType>
        <xsd:restriction base="dms:Unknown"/>
      </xsd:simpleType>
    </xsd:element>
    <xsd:element name="ImageHeight" ma:index="22" nillable="true" ma:displayName="Height" ma:internalName="ImageHeight" ma:readOnly="true">
      <xsd:simpleType>
        <xsd:restriction base="dms:Unknown"/>
      </xsd:simpleType>
    </xsd:element>
    <xsd:element name="ImageCreateDate" ma:index="25" nillable="true" ma:displayName="Date Picture Taken" ma:format="DateTime" ma:hidden="true" ma:internalName="ImageCreateDat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wic_System_Copyright" ma:index="26" nillable="true" ma:displayName="Copyright" ma:internalName="wic_System_Copyright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24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 ma:index="23" ma:displayName="Comments"/>
        <xsd:element name="keywords" minOccurs="0" maxOccurs="1" type="xsd:string" ma:index="14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  <ImageCreateDate xmlns="31CC4743-1CD8-4E65-B9C9-B2D97D941F63" xsi:nil="true"/>
    <wic_System_Copyright xmlns="http://schemas.microsoft.com/sharepoint/v3/fields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haredContentType xmlns="Microsoft.SharePoint.Taxonomy.ContentTypeSync" SourceId="a6db5754-4226-4c8e-a928-a6c53390a270" ContentTypeId="0x0101009148F5A04DDD49CBA7127AADA5FB792B00AADE34325A8B49CDA8BB4DB53328F214" PreviousValue="true"/>
</file>

<file path=customXml/itemProps1.xml><?xml version="1.0" encoding="utf-8"?>
<ds:datastoreItem xmlns:ds="http://schemas.openxmlformats.org/officeDocument/2006/customXml" ds:itemID="{530F981C-CCD8-41B4-B481-58FCF9EDFC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31CC4743-1CD8-4E65-B9C9-B2D97D941F63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1E133DB-697E-4C10-B192-8899027B1EC6}">
  <ds:schemaRefs>
    <ds:schemaRef ds:uri="http://schemas.microsoft.com/sharepoint/v3"/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31CC4743-1CD8-4E65-B9C9-B2D97D941F63"/>
    <ds:schemaRef ds:uri="http://schemas.microsoft.com/sharepoint/v3/fields"/>
  </ds:schemaRefs>
</ds:datastoreItem>
</file>

<file path=customXml/itemProps3.xml><?xml version="1.0" encoding="utf-8"?>
<ds:datastoreItem xmlns:ds="http://schemas.openxmlformats.org/officeDocument/2006/customXml" ds:itemID="{E1A338E5-2E37-4973-87E6-4C02B0B7F460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FCB18643-EB28-4B97-A99A-FC511C8BB61E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G208582-FedGIS Conference 2019_Template_v4</Template>
  <TotalTime>0</TotalTime>
  <Words>501</Words>
  <Application>Microsoft Macintosh PowerPoint</Application>
  <PresentationFormat>Widescreen</PresentationFormat>
  <Paragraphs>139</Paragraphs>
  <Slides>20</Slides>
  <Notes>19</Notes>
  <HiddenSlides>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Lucida Grande</vt:lpstr>
      <vt:lpstr>Mangal</vt:lpstr>
      <vt:lpstr>ＭＳ Ｐゴシック</vt:lpstr>
      <vt:lpstr>Arial</vt:lpstr>
      <vt:lpstr>Esri_Corporate_Template-Dark</vt:lpstr>
      <vt:lpstr>How-to Video Here:</vt:lpstr>
      <vt:lpstr>How to apply this template to existing slides</vt:lpstr>
      <vt:lpstr>Coding for Accessibility</vt:lpstr>
      <vt:lpstr>5 Tips for Accessible Apps</vt:lpstr>
      <vt:lpstr>Semantic HTML5 Markup</vt:lpstr>
      <vt:lpstr>ARIA (Accessible Rich Internet Applications)</vt:lpstr>
      <vt:lpstr>ARIA Demo</vt:lpstr>
      <vt:lpstr>Alternative Navigation</vt:lpstr>
      <vt:lpstr>Sight &amp; Sound</vt:lpstr>
      <vt:lpstr>Helpful Tools</vt:lpstr>
      <vt:lpstr>A11y map demo</vt:lpstr>
      <vt:lpstr>Slides &amp; Resources</vt:lpstr>
      <vt:lpstr>PowerPoint Presentation</vt:lpstr>
      <vt:lpstr>Presentation Title</vt:lpstr>
      <vt:lpstr>PowerPoint Presentation</vt:lpstr>
      <vt:lpstr>PowerPoint Presentation</vt:lpstr>
      <vt:lpstr>PowerPoint Presentation</vt:lpstr>
      <vt:lpstr>Click Here For DEMO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 Developer Summit PPT Template</dc:title>
  <dc:creator/>
  <cp:keywords/>
  <dc:description/>
  <cp:lastModifiedBy/>
  <cp:revision>1</cp:revision>
  <cp:lastPrinted>2018-06-08T21:51:01Z</cp:lastPrinted>
  <dcterms:created xsi:type="dcterms:W3CDTF">2018-10-31T22:58:00Z</dcterms:created>
  <dcterms:modified xsi:type="dcterms:W3CDTF">2019-03-05T23:21:13Z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0x0101009148F5A04DDD49CBA7127AADA5FB792B00AADE34325A8B49CDA8BB4DB53328F21400651FDAD8011D9D489819B08FDB64B39B</vt:lpwstr>
  </property>
</Properties>
</file>

<file path=docProps/thumbnail.jpeg>
</file>